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399" r:id="rId3"/>
    <p:sldId id="312" r:id="rId4"/>
    <p:sldId id="298" r:id="rId5"/>
    <p:sldId id="307" r:id="rId6"/>
    <p:sldId id="297" r:id="rId7"/>
    <p:sldId id="300" r:id="rId8"/>
    <p:sldId id="302" r:id="rId9"/>
    <p:sldId id="303" r:id="rId10"/>
    <p:sldId id="304" r:id="rId11"/>
    <p:sldId id="305" r:id="rId12"/>
    <p:sldId id="306" r:id="rId13"/>
    <p:sldId id="310" r:id="rId14"/>
    <p:sldId id="308" r:id="rId15"/>
    <p:sldId id="314" r:id="rId16"/>
    <p:sldId id="315" r:id="rId17"/>
    <p:sldId id="317" r:id="rId18"/>
    <p:sldId id="316" r:id="rId19"/>
    <p:sldId id="282" r:id="rId20"/>
    <p:sldId id="318" r:id="rId21"/>
    <p:sldId id="320" r:id="rId22"/>
    <p:sldId id="323" r:id="rId23"/>
    <p:sldId id="325" r:id="rId24"/>
    <p:sldId id="328" r:id="rId25"/>
    <p:sldId id="322" r:id="rId26"/>
    <p:sldId id="337" r:id="rId27"/>
    <p:sldId id="326" r:id="rId28"/>
    <p:sldId id="329" r:id="rId29"/>
    <p:sldId id="336" r:id="rId30"/>
    <p:sldId id="334" r:id="rId31"/>
    <p:sldId id="332" r:id="rId32"/>
    <p:sldId id="397" r:id="rId33"/>
    <p:sldId id="338" r:id="rId34"/>
    <p:sldId id="398" r:id="rId35"/>
    <p:sldId id="339" r:id="rId36"/>
    <p:sldId id="279" r:id="rId37"/>
    <p:sldId id="375" r:id="rId38"/>
    <p:sldId id="376" r:id="rId39"/>
    <p:sldId id="378" r:id="rId40"/>
    <p:sldId id="380" r:id="rId41"/>
    <p:sldId id="379" r:id="rId42"/>
    <p:sldId id="381" r:id="rId43"/>
    <p:sldId id="382" r:id="rId44"/>
    <p:sldId id="383" r:id="rId45"/>
    <p:sldId id="385" r:id="rId46"/>
    <p:sldId id="388" r:id="rId47"/>
    <p:sldId id="389" r:id="rId48"/>
    <p:sldId id="390" r:id="rId49"/>
    <p:sldId id="391" r:id="rId50"/>
    <p:sldId id="392" r:id="rId51"/>
    <p:sldId id="393" r:id="rId52"/>
    <p:sldId id="394" r:id="rId53"/>
    <p:sldId id="395" r:id="rId54"/>
    <p:sldId id="396" r:id="rId55"/>
    <p:sldId id="34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DAA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1D8CE8-B6EF-4F8C-923D-EF277794C0B2}" v="138" dt="2024-05-13T19:37:26.6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792" autoAdjust="0"/>
  </p:normalViewPr>
  <p:slideViewPr>
    <p:cSldViewPr snapToGrid="0">
      <p:cViewPr varScale="1">
        <p:scale>
          <a:sx n="67" d="100"/>
          <a:sy n="67" d="100"/>
        </p:scale>
        <p:origin x="62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rey Huetter" userId="7e72f0c009c044ef" providerId="LiveId" clId="{F71D8CE8-B6EF-4F8C-923D-EF277794C0B2}"/>
    <pc:docChg chg="undo custSel addSld delSld modSld sldOrd">
      <pc:chgData name="Corey Huetter" userId="7e72f0c009c044ef" providerId="LiveId" clId="{F71D8CE8-B6EF-4F8C-923D-EF277794C0B2}" dt="2024-05-14T23:54:55.657" v="5948" actId="20577"/>
      <pc:docMkLst>
        <pc:docMk/>
      </pc:docMkLst>
      <pc:sldChg chg="addSp delSp modSp mod">
        <pc:chgData name="Corey Huetter" userId="7e72f0c009c044ef" providerId="LiveId" clId="{F71D8CE8-B6EF-4F8C-923D-EF277794C0B2}" dt="2024-05-14T23:54:55.657" v="5948" actId="20577"/>
        <pc:sldMkLst>
          <pc:docMk/>
          <pc:sldMk cId="3379511900" sldId="256"/>
        </pc:sldMkLst>
        <pc:spChg chg="mod">
          <ac:chgData name="Corey Huetter" userId="7e72f0c009c044ef" providerId="LiveId" clId="{F71D8CE8-B6EF-4F8C-923D-EF277794C0B2}" dt="2024-05-14T23:54:55.657" v="5948" actId="20577"/>
          <ac:spMkLst>
            <pc:docMk/>
            <pc:sldMk cId="3379511900" sldId="256"/>
            <ac:spMk id="4" creationId="{DA0A2B42-D648-574A-63F0-2199989E308D}"/>
          </ac:spMkLst>
        </pc:spChg>
        <pc:spChg chg="add mod">
          <ac:chgData name="Corey Huetter" userId="7e72f0c009c044ef" providerId="LiveId" clId="{F71D8CE8-B6EF-4F8C-923D-EF277794C0B2}" dt="2024-05-13T19:36:53.850" v="5836" actId="207"/>
          <ac:spMkLst>
            <pc:docMk/>
            <pc:sldMk cId="3379511900" sldId="256"/>
            <ac:spMk id="11" creationId="{E229DB4E-1590-6B67-8588-301C35DC37D8}"/>
          </ac:spMkLst>
        </pc:spChg>
        <pc:picChg chg="del">
          <ac:chgData name="Corey Huetter" userId="7e72f0c009c044ef" providerId="LiveId" clId="{F71D8CE8-B6EF-4F8C-923D-EF277794C0B2}" dt="2024-05-13T18:26:41.369" v="4870" actId="478"/>
          <ac:picMkLst>
            <pc:docMk/>
            <pc:sldMk cId="3379511900" sldId="256"/>
            <ac:picMk id="2" creationId="{C663FBCD-1268-D5BD-77C6-CB4160CF7093}"/>
          </ac:picMkLst>
        </pc:picChg>
        <pc:picChg chg="add mod">
          <ac:chgData name="Corey Huetter" userId="7e72f0c009c044ef" providerId="LiveId" clId="{F71D8CE8-B6EF-4F8C-923D-EF277794C0B2}" dt="2024-05-13T19:35:48.167" v="5760" actId="1076"/>
          <ac:picMkLst>
            <pc:docMk/>
            <pc:sldMk cId="3379511900" sldId="256"/>
            <ac:picMk id="5" creationId="{C14B14DB-3FF2-4F72-2518-0EBFBB61C46F}"/>
          </ac:picMkLst>
        </pc:picChg>
        <pc:picChg chg="del mod">
          <ac:chgData name="Corey Huetter" userId="7e72f0c009c044ef" providerId="LiveId" clId="{F71D8CE8-B6EF-4F8C-923D-EF277794C0B2}" dt="2024-05-13T12:41:53.433" v="1" actId="478"/>
          <ac:picMkLst>
            <pc:docMk/>
            <pc:sldMk cId="3379511900" sldId="256"/>
            <ac:picMk id="7" creationId="{7B779539-8E0D-5220-8BD7-29837B7E4333}"/>
          </ac:picMkLst>
        </pc:picChg>
        <pc:picChg chg="mod">
          <ac:chgData name="Corey Huetter" userId="7e72f0c009c044ef" providerId="LiveId" clId="{F71D8CE8-B6EF-4F8C-923D-EF277794C0B2}" dt="2024-05-13T19:34:43.737" v="5737" actId="1076"/>
          <ac:picMkLst>
            <pc:docMk/>
            <pc:sldMk cId="3379511900" sldId="256"/>
            <ac:picMk id="8" creationId="{B9C015A0-8A79-2CEB-492D-011D0A3543F2}"/>
          </ac:picMkLst>
        </pc:picChg>
        <pc:picChg chg="add del mod">
          <ac:chgData name="Corey Huetter" userId="7e72f0c009c044ef" providerId="LiveId" clId="{F71D8CE8-B6EF-4F8C-923D-EF277794C0B2}" dt="2024-05-13T19:35:38.474" v="5755" actId="478"/>
          <ac:picMkLst>
            <pc:docMk/>
            <pc:sldMk cId="3379511900" sldId="256"/>
            <ac:picMk id="9" creationId="{6155C2F5-79C0-79E6-2D2A-39CB03AF8E18}"/>
          </ac:picMkLst>
        </pc:picChg>
        <pc:picChg chg="del">
          <ac:chgData name="Corey Huetter" userId="7e72f0c009c044ef" providerId="LiveId" clId="{F71D8CE8-B6EF-4F8C-923D-EF277794C0B2}" dt="2024-05-13T19:34:39.865" v="5736" actId="478"/>
          <ac:picMkLst>
            <pc:docMk/>
            <pc:sldMk cId="3379511900" sldId="256"/>
            <ac:picMk id="10" creationId="{9F99BB5B-00C4-3079-94DD-7C9D48D13567}"/>
          </ac:picMkLst>
        </pc:picChg>
        <pc:picChg chg="add mod">
          <ac:chgData name="Corey Huetter" userId="7e72f0c009c044ef" providerId="LiveId" clId="{F71D8CE8-B6EF-4F8C-923D-EF277794C0B2}" dt="2024-05-13T19:35:27.543" v="5750" actId="1076"/>
          <ac:picMkLst>
            <pc:docMk/>
            <pc:sldMk cId="3379511900" sldId="256"/>
            <ac:picMk id="3074" creationId="{A0221FFD-40B9-3BA7-5A0C-66F8D743968F}"/>
          </ac:picMkLst>
        </pc:picChg>
      </pc:sldChg>
      <pc:sldChg chg="del">
        <pc:chgData name="Corey Huetter" userId="7e72f0c009c044ef" providerId="LiveId" clId="{F71D8CE8-B6EF-4F8C-923D-EF277794C0B2}" dt="2024-05-13T15:22:12.323" v="3276" actId="2696"/>
        <pc:sldMkLst>
          <pc:docMk/>
          <pc:sldMk cId="2993649301" sldId="262"/>
        </pc:sldMkLst>
      </pc:sldChg>
      <pc:sldChg chg="del">
        <pc:chgData name="Corey Huetter" userId="7e72f0c009c044ef" providerId="LiveId" clId="{F71D8CE8-B6EF-4F8C-923D-EF277794C0B2}" dt="2024-05-13T15:01:57.046" v="1955" actId="2696"/>
        <pc:sldMkLst>
          <pc:docMk/>
          <pc:sldMk cId="1563623456" sldId="263"/>
        </pc:sldMkLst>
      </pc:sldChg>
      <pc:sldChg chg="del">
        <pc:chgData name="Corey Huetter" userId="7e72f0c009c044ef" providerId="LiveId" clId="{F71D8CE8-B6EF-4F8C-923D-EF277794C0B2}" dt="2024-05-13T15:02:01.942" v="1956" actId="2696"/>
        <pc:sldMkLst>
          <pc:docMk/>
          <pc:sldMk cId="2781130749" sldId="264"/>
        </pc:sldMkLst>
      </pc:sldChg>
      <pc:sldChg chg="del">
        <pc:chgData name="Corey Huetter" userId="7e72f0c009c044ef" providerId="LiveId" clId="{F71D8CE8-B6EF-4F8C-923D-EF277794C0B2}" dt="2024-05-13T15:22:12.323" v="3276" actId="2696"/>
        <pc:sldMkLst>
          <pc:docMk/>
          <pc:sldMk cId="319224837" sldId="266"/>
        </pc:sldMkLst>
      </pc:sldChg>
      <pc:sldChg chg="del">
        <pc:chgData name="Corey Huetter" userId="7e72f0c009c044ef" providerId="LiveId" clId="{F71D8CE8-B6EF-4F8C-923D-EF277794C0B2}" dt="2024-05-13T15:22:12.323" v="3276" actId="2696"/>
        <pc:sldMkLst>
          <pc:docMk/>
          <pc:sldMk cId="1485787021" sldId="267"/>
        </pc:sldMkLst>
      </pc:sldChg>
      <pc:sldChg chg="del">
        <pc:chgData name="Corey Huetter" userId="7e72f0c009c044ef" providerId="LiveId" clId="{F71D8CE8-B6EF-4F8C-923D-EF277794C0B2}" dt="2024-05-13T15:01:54.776" v="1954" actId="2696"/>
        <pc:sldMkLst>
          <pc:docMk/>
          <pc:sldMk cId="453091865" sldId="269"/>
        </pc:sldMkLst>
      </pc:sldChg>
      <pc:sldChg chg="del">
        <pc:chgData name="Corey Huetter" userId="7e72f0c009c044ef" providerId="LiveId" clId="{F71D8CE8-B6EF-4F8C-923D-EF277794C0B2}" dt="2024-05-13T15:22:20.316" v="3277" actId="2696"/>
        <pc:sldMkLst>
          <pc:docMk/>
          <pc:sldMk cId="11213288" sldId="272"/>
        </pc:sldMkLst>
      </pc:sldChg>
      <pc:sldChg chg="del">
        <pc:chgData name="Corey Huetter" userId="7e72f0c009c044ef" providerId="LiveId" clId="{F71D8CE8-B6EF-4F8C-923D-EF277794C0B2}" dt="2024-05-13T15:22:20.316" v="3277" actId="2696"/>
        <pc:sldMkLst>
          <pc:docMk/>
          <pc:sldMk cId="1956798129" sldId="273"/>
        </pc:sldMkLst>
      </pc:sldChg>
      <pc:sldChg chg="del">
        <pc:chgData name="Corey Huetter" userId="7e72f0c009c044ef" providerId="LiveId" clId="{F71D8CE8-B6EF-4F8C-923D-EF277794C0B2}" dt="2024-05-13T15:22:20.316" v="3277" actId="2696"/>
        <pc:sldMkLst>
          <pc:docMk/>
          <pc:sldMk cId="65935283" sldId="277"/>
        </pc:sldMkLst>
      </pc:sldChg>
      <pc:sldChg chg="addSp delSp modSp mod">
        <pc:chgData name="Corey Huetter" userId="7e72f0c009c044ef" providerId="LiveId" clId="{F71D8CE8-B6EF-4F8C-923D-EF277794C0B2}" dt="2024-05-13T16:06:00.432" v="3321" actId="14100"/>
        <pc:sldMkLst>
          <pc:docMk/>
          <pc:sldMk cId="1476046320" sldId="279"/>
        </pc:sldMkLst>
        <pc:spChg chg="mod">
          <ac:chgData name="Corey Huetter" userId="7e72f0c009c044ef" providerId="LiveId" clId="{F71D8CE8-B6EF-4F8C-923D-EF277794C0B2}" dt="2024-05-13T14:14:36.630" v="1256" actId="14100"/>
          <ac:spMkLst>
            <pc:docMk/>
            <pc:sldMk cId="1476046320" sldId="279"/>
            <ac:spMk id="3" creationId="{579B762A-D375-7ED2-3602-2740A5B5FFBE}"/>
          </ac:spMkLst>
        </pc:spChg>
        <pc:spChg chg="add mod">
          <ac:chgData name="Corey Huetter" userId="7e72f0c009c044ef" providerId="LiveId" clId="{F71D8CE8-B6EF-4F8C-923D-EF277794C0B2}" dt="2024-05-13T16:06:00.432" v="3321" actId="14100"/>
          <ac:spMkLst>
            <pc:docMk/>
            <pc:sldMk cId="1476046320" sldId="279"/>
            <ac:spMk id="7" creationId="{1DF6F33B-1E54-50F3-1055-1CBA393A202C}"/>
          </ac:spMkLst>
        </pc:spChg>
        <pc:graphicFrameChg chg="add mod modGraphic">
          <ac:chgData name="Corey Huetter" userId="7e72f0c009c044ef" providerId="LiveId" clId="{F71D8CE8-B6EF-4F8C-923D-EF277794C0B2}" dt="2024-05-13T15:11:11.585" v="2478" actId="20577"/>
          <ac:graphicFrameMkLst>
            <pc:docMk/>
            <pc:sldMk cId="1476046320" sldId="279"/>
            <ac:graphicFrameMk id="5" creationId="{B2A029C3-0AAD-D833-2641-8FACE661D8F3}"/>
          </ac:graphicFrameMkLst>
        </pc:graphicFrameChg>
        <pc:picChg chg="add del">
          <ac:chgData name="Corey Huetter" userId="7e72f0c009c044ef" providerId="LiveId" clId="{F71D8CE8-B6EF-4F8C-923D-EF277794C0B2}" dt="2024-05-13T14:07:41.547" v="1094" actId="478"/>
          <ac:picMkLst>
            <pc:docMk/>
            <pc:sldMk cId="1476046320" sldId="279"/>
            <ac:picMk id="2" creationId="{AA0FDC67-8A93-D02F-0EEF-EE21BD15F1FF}"/>
          </ac:picMkLst>
        </pc:picChg>
        <pc:picChg chg="add del">
          <ac:chgData name="Corey Huetter" userId="7e72f0c009c044ef" providerId="LiveId" clId="{F71D8CE8-B6EF-4F8C-923D-EF277794C0B2}" dt="2024-05-13T14:07:42.648" v="1095" actId="478"/>
          <ac:picMkLst>
            <pc:docMk/>
            <pc:sldMk cId="1476046320" sldId="279"/>
            <ac:picMk id="4" creationId="{6BA6CDA4-662B-16C0-FE46-195407B6433A}"/>
          </ac:picMkLst>
        </pc:picChg>
        <pc:picChg chg="add mod">
          <ac:chgData name="Corey Huetter" userId="7e72f0c009c044ef" providerId="LiveId" clId="{F71D8CE8-B6EF-4F8C-923D-EF277794C0B2}" dt="2024-05-13T14:15:28.855" v="1262" actId="14100"/>
          <ac:picMkLst>
            <pc:docMk/>
            <pc:sldMk cId="1476046320" sldId="279"/>
            <ac:picMk id="6" creationId="{571780F2-B51C-57A7-06E5-12439232CF65}"/>
          </ac:picMkLst>
        </pc:picChg>
      </pc:sldChg>
      <pc:sldChg chg="addSp delSp modSp mod">
        <pc:chgData name="Corey Huetter" userId="7e72f0c009c044ef" providerId="LiveId" clId="{F71D8CE8-B6EF-4F8C-923D-EF277794C0B2}" dt="2024-05-13T18:42:35.586" v="5104" actId="692"/>
        <pc:sldMkLst>
          <pc:docMk/>
          <pc:sldMk cId="2580620354" sldId="282"/>
        </pc:sldMkLst>
        <pc:spChg chg="add mod">
          <ac:chgData name="Corey Huetter" userId="7e72f0c009c044ef" providerId="LiveId" clId="{F71D8CE8-B6EF-4F8C-923D-EF277794C0B2}" dt="2024-05-13T18:42:35.586" v="5104" actId="692"/>
          <ac:spMkLst>
            <pc:docMk/>
            <pc:sldMk cId="2580620354" sldId="282"/>
            <ac:spMk id="16" creationId="{A8626D8E-593B-FEFF-5608-B186922FB031}"/>
          </ac:spMkLst>
        </pc:spChg>
        <pc:picChg chg="add mod">
          <ac:chgData name="Corey Huetter" userId="7e72f0c009c044ef" providerId="LiveId" clId="{F71D8CE8-B6EF-4F8C-923D-EF277794C0B2}" dt="2024-05-13T18:38:55.240" v="4988" actId="1076"/>
          <ac:picMkLst>
            <pc:docMk/>
            <pc:sldMk cId="2580620354" sldId="282"/>
            <ac:picMk id="6" creationId="{C410D42A-9E0D-D9BE-8BA9-545D8BC88035}"/>
          </ac:picMkLst>
        </pc:picChg>
        <pc:picChg chg="add mod">
          <ac:chgData name="Corey Huetter" userId="7e72f0c009c044ef" providerId="LiveId" clId="{F71D8CE8-B6EF-4F8C-923D-EF277794C0B2}" dt="2024-05-13T18:38:55.240" v="4988" actId="1076"/>
          <ac:picMkLst>
            <pc:docMk/>
            <pc:sldMk cId="2580620354" sldId="282"/>
            <ac:picMk id="8" creationId="{8ABF44CB-AE45-6D80-440C-797969D5F042}"/>
          </ac:picMkLst>
        </pc:picChg>
        <pc:picChg chg="mod modCrop">
          <ac:chgData name="Corey Huetter" userId="7e72f0c009c044ef" providerId="LiveId" clId="{F71D8CE8-B6EF-4F8C-923D-EF277794C0B2}" dt="2024-05-13T18:38:55.240" v="4988" actId="1076"/>
          <ac:picMkLst>
            <pc:docMk/>
            <pc:sldMk cId="2580620354" sldId="282"/>
            <ac:picMk id="9" creationId="{753929D6-6313-397D-BC60-E69E96DF653F}"/>
          </ac:picMkLst>
        </pc:picChg>
        <pc:picChg chg="add mod">
          <ac:chgData name="Corey Huetter" userId="7e72f0c009c044ef" providerId="LiveId" clId="{F71D8CE8-B6EF-4F8C-923D-EF277794C0B2}" dt="2024-05-13T18:38:55.240" v="4988" actId="1076"/>
          <ac:picMkLst>
            <pc:docMk/>
            <pc:sldMk cId="2580620354" sldId="282"/>
            <ac:picMk id="11" creationId="{D134A3CB-81BC-B25A-1CED-1D696F3CF8A8}"/>
          </ac:picMkLst>
        </pc:picChg>
        <pc:picChg chg="add mod">
          <ac:chgData name="Corey Huetter" userId="7e72f0c009c044ef" providerId="LiveId" clId="{F71D8CE8-B6EF-4F8C-923D-EF277794C0B2}" dt="2024-05-13T18:38:55.240" v="4988" actId="1076"/>
          <ac:picMkLst>
            <pc:docMk/>
            <pc:sldMk cId="2580620354" sldId="282"/>
            <ac:picMk id="12" creationId="{2960D108-5860-F9CC-0710-2BAC26B8BF53}"/>
          </ac:picMkLst>
        </pc:picChg>
        <pc:picChg chg="add mod">
          <ac:chgData name="Corey Huetter" userId="7e72f0c009c044ef" providerId="LiveId" clId="{F71D8CE8-B6EF-4F8C-923D-EF277794C0B2}" dt="2024-05-13T18:38:55.240" v="4988" actId="1076"/>
          <ac:picMkLst>
            <pc:docMk/>
            <pc:sldMk cId="2580620354" sldId="282"/>
            <ac:picMk id="14" creationId="{667EB892-5E81-0B25-49E8-1618AFB38D6D}"/>
          </ac:picMkLst>
        </pc:picChg>
        <pc:picChg chg="add del mod">
          <ac:chgData name="Corey Huetter" userId="7e72f0c009c044ef" providerId="LiveId" clId="{F71D8CE8-B6EF-4F8C-923D-EF277794C0B2}" dt="2024-05-13T18:39:29.937" v="4992" actId="478"/>
          <ac:picMkLst>
            <pc:docMk/>
            <pc:sldMk cId="2580620354" sldId="282"/>
            <ac:picMk id="15" creationId="{E8290CDA-8261-3135-C49D-0F82DB4EF997}"/>
          </ac:picMkLst>
        </pc:picChg>
      </pc:sldChg>
      <pc:sldChg chg="addSp delSp modSp mod">
        <pc:chgData name="Corey Huetter" userId="7e72f0c009c044ef" providerId="LiveId" clId="{F71D8CE8-B6EF-4F8C-923D-EF277794C0B2}" dt="2024-05-13T12:49:12.698" v="143"/>
        <pc:sldMkLst>
          <pc:docMk/>
          <pc:sldMk cId="2659913870" sldId="297"/>
        </pc:sldMkLst>
        <pc:picChg chg="add del mod">
          <ac:chgData name="Corey Huetter" userId="7e72f0c009c044ef" providerId="LiveId" clId="{F71D8CE8-B6EF-4F8C-923D-EF277794C0B2}" dt="2024-05-13T12:49:12.392" v="142" actId="478"/>
          <ac:picMkLst>
            <pc:docMk/>
            <pc:sldMk cId="2659913870" sldId="297"/>
            <ac:picMk id="3" creationId="{7D048D74-D3F1-B1A2-5919-728CF78CE0F0}"/>
          </ac:picMkLst>
        </pc:picChg>
        <pc:picChg chg="add mod">
          <ac:chgData name="Corey Huetter" userId="7e72f0c009c044ef" providerId="LiveId" clId="{F71D8CE8-B6EF-4F8C-923D-EF277794C0B2}" dt="2024-05-13T12:49:12.698" v="143"/>
          <ac:picMkLst>
            <pc:docMk/>
            <pc:sldMk cId="2659913870" sldId="297"/>
            <ac:picMk id="4" creationId="{49249012-6B65-4989-0390-23D0881C79D3}"/>
          </ac:picMkLst>
        </pc:picChg>
        <pc:picChg chg="del">
          <ac:chgData name="Corey Huetter" userId="7e72f0c009c044ef" providerId="LiveId" clId="{F71D8CE8-B6EF-4F8C-923D-EF277794C0B2}" dt="2024-05-13T12:46:33.577" v="112" actId="478"/>
          <ac:picMkLst>
            <pc:docMk/>
            <pc:sldMk cId="2659913870" sldId="297"/>
            <ac:picMk id="5" creationId="{2A58C583-63B5-976F-F588-7550246E5488}"/>
          </ac:picMkLst>
        </pc:picChg>
      </pc:sldChg>
      <pc:sldChg chg="addSp delSp modSp mod">
        <pc:chgData name="Corey Huetter" userId="7e72f0c009c044ef" providerId="LiveId" clId="{F71D8CE8-B6EF-4F8C-923D-EF277794C0B2}" dt="2024-05-13T12:44:50.163" v="68" actId="255"/>
        <pc:sldMkLst>
          <pc:docMk/>
          <pc:sldMk cId="3464052841" sldId="298"/>
        </pc:sldMkLst>
        <pc:spChg chg="mod">
          <ac:chgData name="Corey Huetter" userId="7e72f0c009c044ef" providerId="LiveId" clId="{F71D8CE8-B6EF-4F8C-923D-EF277794C0B2}" dt="2024-05-13T12:44:50.163" v="68" actId="255"/>
          <ac:spMkLst>
            <pc:docMk/>
            <pc:sldMk cId="3464052841" sldId="298"/>
            <ac:spMk id="2" creationId="{0A0A0926-680D-620D-E084-49B47DBB7A72}"/>
          </ac:spMkLst>
        </pc:spChg>
        <pc:picChg chg="del">
          <ac:chgData name="Corey Huetter" userId="7e72f0c009c044ef" providerId="LiveId" clId="{F71D8CE8-B6EF-4F8C-923D-EF277794C0B2}" dt="2024-05-13T12:44:04.744" v="13" actId="478"/>
          <ac:picMkLst>
            <pc:docMk/>
            <pc:sldMk cId="3464052841" sldId="298"/>
            <ac:picMk id="3" creationId="{C4E1B58E-001D-BFA5-520F-B75E08D8CC22}"/>
          </ac:picMkLst>
        </pc:picChg>
        <pc:picChg chg="add mod">
          <ac:chgData name="Corey Huetter" userId="7e72f0c009c044ef" providerId="LiveId" clId="{F71D8CE8-B6EF-4F8C-923D-EF277794C0B2}" dt="2024-05-13T12:44:09.624" v="15" actId="14100"/>
          <ac:picMkLst>
            <pc:docMk/>
            <pc:sldMk cId="3464052841" sldId="298"/>
            <ac:picMk id="4" creationId="{CE797480-608B-A7B1-BC5A-EAA3662ADDC5}"/>
          </ac:picMkLst>
        </pc:picChg>
      </pc:sldChg>
      <pc:sldChg chg="addSp delSp modSp mod">
        <pc:chgData name="Corey Huetter" userId="7e72f0c009c044ef" providerId="LiveId" clId="{F71D8CE8-B6EF-4F8C-923D-EF277794C0B2}" dt="2024-05-13T18:29:20.529" v="4929" actId="255"/>
        <pc:sldMkLst>
          <pc:docMk/>
          <pc:sldMk cId="2491190732" sldId="300"/>
        </pc:sldMkLst>
        <pc:spChg chg="mod">
          <ac:chgData name="Corey Huetter" userId="7e72f0c009c044ef" providerId="LiveId" clId="{F71D8CE8-B6EF-4F8C-923D-EF277794C0B2}" dt="2024-05-13T18:29:20.529" v="4929" actId="255"/>
          <ac:spMkLst>
            <pc:docMk/>
            <pc:sldMk cId="2491190732" sldId="300"/>
            <ac:spMk id="16" creationId="{D1B7E839-B51E-0E4E-87C5-17BD4208F406}"/>
          </ac:spMkLst>
        </pc:spChg>
        <pc:picChg chg="del">
          <ac:chgData name="Corey Huetter" userId="7e72f0c009c044ef" providerId="LiveId" clId="{F71D8CE8-B6EF-4F8C-923D-EF277794C0B2}" dt="2024-05-13T12:47:57.680" v="127" actId="478"/>
          <ac:picMkLst>
            <pc:docMk/>
            <pc:sldMk cId="2491190732" sldId="300"/>
            <ac:picMk id="2" creationId="{5137E127-5CD3-0DF5-D7A6-0DA1462CC54B}"/>
          </ac:picMkLst>
        </pc:picChg>
        <pc:picChg chg="add del mod">
          <ac:chgData name="Corey Huetter" userId="7e72f0c009c044ef" providerId="LiveId" clId="{F71D8CE8-B6EF-4F8C-923D-EF277794C0B2}" dt="2024-05-13T12:48:17.192" v="129" actId="478"/>
          <ac:picMkLst>
            <pc:docMk/>
            <pc:sldMk cId="2491190732" sldId="300"/>
            <ac:picMk id="6" creationId="{C58A53A1-C46F-EBA2-3F81-4316B869537A}"/>
          </ac:picMkLst>
        </pc:picChg>
        <pc:picChg chg="add del mod">
          <ac:chgData name="Corey Huetter" userId="7e72f0c009c044ef" providerId="LiveId" clId="{F71D8CE8-B6EF-4F8C-923D-EF277794C0B2}" dt="2024-05-13T12:49:07.671" v="140" actId="478"/>
          <ac:picMkLst>
            <pc:docMk/>
            <pc:sldMk cId="2491190732" sldId="300"/>
            <ac:picMk id="7" creationId="{25469510-3483-CBD0-3FF9-3838DF0190F0}"/>
          </ac:picMkLst>
        </pc:picChg>
        <pc:picChg chg="add mod">
          <ac:chgData name="Corey Huetter" userId="7e72f0c009c044ef" providerId="LiveId" clId="{F71D8CE8-B6EF-4F8C-923D-EF277794C0B2}" dt="2024-05-13T12:49:08.038" v="141"/>
          <ac:picMkLst>
            <pc:docMk/>
            <pc:sldMk cId="2491190732" sldId="300"/>
            <ac:picMk id="9" creationId="{9F5F05C6-4822-A1C9-C32A-EFED71F701B5}"/>
          </ac:picMkLst>
        </pc:picChg>
      </pc:sldChg>
      <pc:sldChg chg="addSp delSp modSp mod">
        <pc:chgData name="Corey Huetter" userId="7e72f0c009c044ef" providerId="LiveId" clId="{F71D8CE8-B6EF-4F8C-923D-EF277794C0B2}" dt="2024-05-13T18:29:58.288" v="4933" actId="20577"/>
        <pc:sldMkLst>
          <pc:docMk/>
          <pc:sldMk cId="3618500357" sldId="302"/>
        </pc:sldMkLst>
        <pc:spChg chg="mod">
          <ac:chgData name="Corey Huetter" userId="7e72f0c009c044ef" providerId="LiveId" clId="{F71D8CE8-B6EF-4F8C-923D-EF277794C0B2}" dt="2024-05-13T18:29:58.288" v="4933" actId="20577"/>
          <ac:spMkLst>
            <pc:docMk/>
            <pc:sldMk cId="3618500357" sldId="302"/>
            <ac:spMk id="16" creationId="{D1B7E839-B51E-0E4E-87C5-17BD4208F406}"/>
          </ac:spMkLst>
        </pc:spChg>
        <pc:picChg chg="del">
          <ac:chgData name="Corey Huetter" userId="7e72f0c009c044ef" providerId="LiveId" clId="{F71D8CE8-B6EF-4F8C-923D-EF277794C0B2}" dt="2024-05-13T12:48:24.823" v="131" actId="478"/>
          <ac:picMkLst>
            <pc:docMk/>
            <pc:sldMk cId="3618500357" sldId="302"/>
            <ac:picMk id="2" creationId="{136F2848-C6A4-A510-8C43-E44226F19277}"/>
          </ac:picMkLst>
        </pc:picChg>
        <pc:picChg chg="add del mod">
          <ac:chgData name="Corey Huetter" userId="7e72f0c009c044ef" providerId="LiveId" clId="{F71D8CE8-B6EF-4F8C-923D-EF277794C0B2}" dt="2024-05-13T12:49:03.208" v="138" actId="478"/>
          <ac:picMkLst>
            <pc:docMk/>
            <pc:sldMk cId="3618500357" sldId="302"/>
            <ac:picMk id="3" creationId="{A47CEF42-64CF-D320-75C7-D118E11CD1A9}"/>
          </ac:picMkLst>
        </pc:picChg>
        <pc:picChg chg="add mod">
          <ac:chgData name="Corey Huetter" userId="7e72f0c009c044ef" providerId="LiveId" clId="{F71D8CE8-B6EF-4F8C-923D-EF277794C0B2}" dt="2024-05-13T12:49:03.532" v="139"/>
          <ac:picMkLst>
            <pc:docMk/>
            <pc:sldMk cId="3618500357" sldId="302"/>
            <ac:picMk id="4" creationId="{426F83B4-3E4C-F5EA-2402-AFEC105755D1}"/>
          </ac:picMkLst>
        </pc:picChg>
      </pc:sldChg>
      <pc:sldChg chg="addSp delSp modSp mod">
        <pc:chgData name="Corey Huetter" userId="7e72f0c009c044ef" providerId="LiveId" clId="{F71D8CE8-B6EF-4F8C-923D-EF277794C0B2}" dt="2024-05-13T12:48:59.448" v="137"/>
        <pc:sldMkLst>
          <pc:docMk/>
          <pc:sldMk cId="2561556556" sldId="303"/>
        </pc:sldMkLst>
        <pc:picChg chg="del">
          <ac:chgData name="Corey Huetter" userId="7e72f0c009c044ef" providerId="LiveId" clId="{F71D8CE8-B6EF-4F8C-923D-EF277794C0B2}" dt="2024-05-13T12:48:58.866" v="136" actId="478"/>
          <ac:picMkLst>
            <pc:docMk/>
            <pc:sldMk cId="2561556556" sldId="303"/>
            <ac:picMk id="5" creationId="{1A107037-1615-2E09-8CF4-7A3228AD2546}"/>
          </ac:picMkLst>
        </pc:picChg>
        <pc:picChg chg="add mod">
          <ac:chgData name="Corey Huetter" userId="7e72f0c009c044ef" providerId="LiveId" clId="{F71D8CE8-B6EF-4F8C-923D-EF277794C0B2}" dt="2024-05-13T12:48:59.448" v="137"/>
          <ac:picMkLst>
            <pc:docMk/>
            <pc:sldMk cId="2561556556" sldId="303"/>
            <ac:picMk id="6" creationId="{2661CE8C-2316-D3F4-36D8-662E773982A9}"/>
          </ac:picMkLst>
        </pc:picChg>
      </pc:sldChg>
      <pc:sldChg chg="addSp delSp modSp mod">
        <pc:chgData name="Corey Huetter" userId="7e72f0c009c044ef" providerId="LiveId" clId="{F71D8CE8-B6EF-4F8C-923D-EF277794C0B2}" dt="2024-05-13T12:48:45.464" v="135" actId="14100"/>
        <pc:sldMkLst>
          <pc:docMk/>
          <pc:sldMk cId="3901583426" sldId="304"/>
        </pc:sldMkLst>
        <pc:picChg chg="del">
          <ac:chgData name="Corey Huetter" userId="7e72f0c009c044ef" providerId="LiveId" clId="{F71D8CE8-B6EF-4F8C-923D-EF277794C0B2}" dt="2024-05-13T12:48:35.027" v="133" actId="478"/>
          <ac:picMkLst>
            <pc:docMk/>
            <pc:sldMk cId="3901583426" sldId="304"/>
            <ac:picMk id="2" creationId="{4FA77316-FA89-E9BD-F434-C24A161DD371}"/>
          </ac:picMkLst>
        </pc:picChg>
        <pc:picChg chg="add mod">
          <ac:chgData name="Corey Huetter" userId="7e72f0c009c044ef" providerId="LiveId" clId="{F71D8CE8-B6EF-4F8C-923D-EF277794C0B2}" dt="2024-05-13T12:48:45.464" v="135" actId="14100"/>
          <ac:picMkLst>
            <pc:docMk/>
            <pc:sldMk cId="3901583426" sldId="304"/>
            <ac:picMk id="3" creationId="{1CD498A6-CD60-25C7-0F5F-22FB017F6240}"/>
          </ac:picMkLst>
        </pc:picChg>
      </pc:sldChg>
      <pc:sldChg chg="addSp delSp modSp mod">
        <pc:chgData name="Corey Huetter" userId="7e72f0c009c044ef" providerId="LiveId" clId="{F71D8CE8-B6EF-4F8C-923D-EF277794C0B2}" dt="2024-05-13T12:49:19.068" v="145"/>
        <pc:sldMkLst>
          <pc:docMk/>
          <pc:sldMk cId="2594174318" sldId="305"/>
        </pc:sldMkLst>
        <pc:picChg chg="del">
          <ac:chgData name="Corey Huetter" userId="7e72f0c009c044ef" providerId="LiveId" clId="{F71D8CE8-B6EF-4F8C-923D-EF277794C0B2}" dt="2024-05-13T12:49:18.256" v="144" actId="478"/>
          <ac:picMkLst>
            <pc:docMk/>
            <pc:sldMk cId="2594174318" sldId="305"/>
            <ac:picMk id="2" creationId="{D4F0BAAD-5979-31E4-2815-D3590299AC1E}"/>
          </ac:picMkLst>
        </pc:picChg>
        <pc:picChg chg="add mod">
          <ac:chgData name="Corey Huetter" userId="7e72f0c009c044ef" providerId="LiveId" clId="{F71D8CE8-B6EF-4F8C-923D-EF277794C0B2}" dt="2024-05-13T12:49:19.068" v="145"/>
          <ac:picMkLst>
            <pc:docMk/>
            <pc:sldMk cId="2594174318" sldId="305"/>
            <ac:picMk id="4" creationId="{9A5435E2-5AF9-9C45-E3E3-9D61A789A6C3}"/>
          </ac:picMkLst>
        </pc:picChg>
      </pc:sldChg>
      <pc:sldChg chg="addSp delSp modSp mod">
        <pc:chgData name="Corey Huetter" userId="7e72f0c009c044ef" providerId="LiveId" clId="{F71D8CE8-B6EF-4F8C-923D-EF277794C0B2}" dt="2024-05-13T22:43:23.739" v="5876" actId="20577"/>
        <pc:sldMkLst>
          <pc:docMk/>
          <pc:sldMk cId="2749121176" sldId="306"/>
        </pc:sldMkLst>
        <pc:spChg chg="mod">
          <ac:chgData name="Corey Huetter" userId="7e72f0c009c044ef" providerId="LiveId" clId="{F71D8CE8-B6EF-4F8C-923D-EF277794C0B2}" dt="2024-05-13T22:43:23.739" v="5876" actId="20577"/>
          <ac:spMkLst>
            <pc:docMk/>
            <pc:sldMk cId="2749121176" sldId="306"/>
            <ac:spMk id="16" creationId="{D1B7E839-B51E-0E4E-87C5-17BD4208F406}"/>
          </ac:spMkLst>
        </pc:spChg>
        <pc:picChg chg="add mod">
          <ac:chgData name="Corey Huetter" userId="7e72f0c009c044ef" providerId="LiveId" clId="{F71D8CE8-B6EF-4F8C-923D-EF277794C0B2}" dt="2024-05-13T12:49:36.059" v="147"/>
          <ac:picMkLst>
            <pc:docMk/>
            <pc:sldMk cId="2749121176" sldId="306"/>
            <ac:picMk id="2" creationId="{98A8F3D3-94FC-1C8C-F19D-3AE21CC82AEC}"/>
          </ac:picMkLst>
        </pc:picChg>
        <pc:picChg chg="del">
          <ac:chgData name="Corey Huetter" userId="7e72f0c009c044ef" providerId="LiveId" clId="{F71D8CE8-B6EF-4F8C-923D-EF277794C0B2}" dt="2024-05-13T12:49:35.043" v="146" actId="478"/>
          <ac:picMkLst>
            <pc:docMk/>
            <pc:sldMk cId="2749121176" sldId="306"/>
            <ac:picMk id="4" creationId="{57AA4344-4197-6ABC-471B-7EB487A670CC}"/>
          </ac:picMkLst>
        </pc:picChg>
      </pc:sldChg>
      <pc:sldChg chg="addSp delSp modSp mod">
        <pc:chgData name="Corey Huetter" userId="7e72f0c009c044ef" providerId="LiveId" clId="{F71D8CE8-B6EF-4F8C-923D-EF277794C0B2}" dt="2024-05-13T12:47:46.079" v="126" actId="1076"/>
        <pc:sldMkLst>
          <pc:docMk/>
          <pc:sldMk cId="2176187769" sldId="307"/>
        </pc:sldMkLst>
        <pc:spChg chg="mod">
          <ac:chgData name="Corey Huetter" userId="7e72f0c009c044ef" providerId="LiveId" clId="{F71D8CE8-B6EF-4F8C-923D-EF277794C0B2}" dt="2024-05-13T12:46:24.136" v="111" actId="20577"/>
          <ac:spMkLst>
            <pc:docMk/>
            <pc:sldMk cId="2176187769" sldId="307"/>
            <ac:spMk id="2" creationId="{0A0A0926-680D-620D-E084-49B47DBB7A72}"/>
          </ac:spMkLst>
        </pc:spChg>
        <pc:picChg chg="del">
          <ac:chgData name="Corey Huetter" userId="7e72f0c009c044ef" providerId="LiveId" clId="{F71D8CE8-B6EF-4F8C-923D-EF277794C0B2}" dt="2024-05-13T12:45:10.095" v="70" actId="478"/>
          <ac:picMkLst>
            <pc:docMk/>
            <pc:sldMk cId="2176187769" sldId="307"/>
            <ac:picMk id="3" creationId="{A9CCD4E6-6890-A67E-F551-713BB26928E5}"/>
          </ac:picMkLst>
        </pc:picChg>
        <pc:picChg chg="add mod">
          <ac:chgData name="Corey Huetter" userId="7e72f0c009c044ef" providerId="LiveId" clId="{F71D8CE8-B6EF-4F8C-923D-EF277794C0B2}" dt="2024-05-13T12:45:02.848" v="69"/>
          <ac:picMkLst>
            <pc:docMk/>
            <pc:sldMk cId="2176187769" sldId="307"/>
            <ac:picMk id="5" creationId="{EC918D00-DBCC-CF19-04ED-EC8251E5DBC1}"/>
          </ac:picMkLst>
        </pc:picChg>
        <pc:picChg chg="add del mod">
          <ac:chgData name="Corey Huetter" userId="7e72f0c009c044ef" providerId="LiveId" clId="{F71D8CE8-B6EF-4F8C-923D-EF277794C0B2}" dt="2024-05-13T12:47:13.713" v="118" actId="478"/>
          <ac:picMkLst>
            <pc:docMk/>
            <pc:sldMk cId="2176187769" sldId="307"/>
            <ac:picMk id="7" creationId="{33621F07-1B82-5B30-23FB-381673F2A39F}"/>
          </ac:picMkLst>
        </pc:picChg>
        <pc:picChg chg="del">
          <ac:chgData name="Corey Huetter" userId="7e72f0c009c044ef" providerId="LiveId" clId="{F71D8CE8-B6EF-4F8C-923D-EF277794C0B2}" dt="2024-05-13T12:47:04.241" v="115" actId="478"/>
          <ac:picMkLst>
            <pc:docMk/>
            <pc:sldMk cId="2176187769" sldId="307"/>
            <ac:picMk id="8" creationId="{9D128853-53AB-06DF-08B6-53B423C89507}"/>
          </ac:picMkLst>
        </pc:picChg>
        <pc:picChg chg="add mod">
          <ac:chgData name="Corey Huetter" userId="7e72f0c009c044ef" providerId="LiveId" clId="{F71D8CE8-B6EF-4F8C-923D-EF277794C0B2}" dt="2024-05-13T12:47:46.079" v="126" actId="1076"/>
          <ac:picMkLst>
            <pc:docMk/>
            <pc:sldMk cId="2176187769" sldId="307"/>
            <ac:picMk id="11" creationId="{1FF5243C-1E91-6F49-C5E2-BCE2FA0FE672}"/>
          </ac:picMkLst>
        </pc:picChg>
      </pc:sldChg>
      <pc:sldChg chg="addSp delSp modSp mod">
        <pc:chgData name="Corey Huetter" userId="7e72f0c009c044ef" providerId="LiveId" clId="{F71D8CE8-B6EF-4F8C-923D-EF277794C0B2}" dt="2024-05-13T18:31:38.808" v="4961" actId="20577"/>
        <pc:sldMkLst>
          <pc:docMk/>
          <pc:sldMk cId="1415214898" sldId="308"/>
        </pc:sldMkLst>
        <pc:spChg chg="mod">
          <ac:chgData name="Corey Huetter" userId="7e72f0c009c044ef" providerId="LiveId" clId="{F71D8CE8-B6EF-4F8C-923D-EF277794C0B2}" dt="2024-05-13T18:31:38.808" v="4961" actId="20577"/>
          <ac:spMkLst>
            <pc:docMk/>
            <pc:sldMk cId="1415214898" sldId="308"/>
            <ac:spMk id="16" creationId="{D1B7E839-B51E-0E4E-87C5-17BD4208F406}"/>
          </ac:spMkLst>
        </pc:spChg>
        <pc:picChg chg="del">
          <ac:chgData name="Corey Huetter" userId="7e72f0c009c044ef" providerId="LiveId" clId="{F71D8CE8-B6EF-4F8C-923D-EF277794C0B2}" dt="2024-05-13T12:50:05.827" v="154" actId="478"/>
          <ac:picMkLst>
            <pc:docMk/>
            <pc:sldMk cId="1415214898" sldId="308"/>
            <ac:picMk id="2" creationId="{17A9CD2E-774A-B7C3-06B6-25E0DA7DC29C}"/>
          </ac:picMkLst>
        </pc:picChg>
        <pc:picChg chg="add mod modCrop">
          <ac:chgData name="Corey Huetter" userId="7e72f0c009c044ef" providerId="LiveId" clId="{F71D8CE8-B6EF-4F8C-923D-EF277794C0B2}" dt="2024-05-13T12:50:41.302" v="160" actId="1076"/>
          <ac:picMkLst>
            <pc:docMk/>
            <pc:sldMk cId="1415214898" sldId="308"/>
            <ac:picMk id="3" creationId="{6E86695B-64C7-289F-E7E1-5BBBA13ACF37}"/>
          </ac:picMkLst>
        </pc:picChg>
        <pc:picChg chg="mod">
          <ac:chgData name="Corey Huetter" userId="7e72f0c009c044ef" providerId="LiveId" clId="{F71D8CE8-B6EF-4F8C-923D-EF277794C0B2}" dt="2024-05-13T12:50:30.010" v="158" actId="166"/>
          <ac:picMkLst>
            <pc:docMk/>
            <pc:sldMk cId="1415214898" sldId="308"/>
            <ac:picMk id="12300" creationId="{36055DFA-7B44-234A-4296-7A967445381F}"/>
          </ac:picMkLst>
        </pc:picChg>
      </pc:sldChg>
      <pc:sldChg chg="addSp delSp modSp mod">
        <pc:chgData name="Corey Huetter" userId="7e72f0c009c044ef" providerId="LiveId" clId="{F71D8CE8-B6EF-4F8C-923D-EF277794C0B2}" dt="2024-05-13T12:49:55.936" v="153" actId="14100"/>
        <pc:sldMkLst>
          <pc:docMk/>
          <pc:sldMk cId="259787676" sldId="310"/>
        </pc:sldMkLst>
        <pc:picChg chg="del">
          <ac:chgData name="Corey Huetter" userId="7e72f0c009c044ef" providerId="LiveId" clId="{F71D8CE8-B6EF-4F8C-923D-EF277794C0B2}" dt="2024-05-13T12:49:46.737" v="149" actId="478"/>
          <ac:picMkLst>
            <pc:docMk/>
            <pc:sldMk cId="259787676" sldId="310"/>
            <ac:picMk id="3" creationId="{24BCAEF3-0D81-2388-39B7-6780877D9AAA}"/>
          </ac:picMkLst>
        </pc:picChg>
        <pc:picChg chg="add mod">
          <ac:chgData name="Corey Huetter" userId="7e72f0c009c044ef" providerId="LiveId" clId="{F71D8CE8-B6EF-4F8C-923D-EF277794C0B2}" dt="2024-05-13T12:49:55.936" v="153" actId="14100"/>
          <ac:picMkLst>
            <pc:docMk/>
            <pc:sldMk cId="259787676" sldId="310"/>
            <ac:picMk id="4" creationId="{103D9315-56E8-B41D-570C-D249B41078A1}"/>
          </ac:picMkLst>
        </pc:picChg>
      </pc:sldChg>
      <pc:sldChg chg="addSp delSp modSp mod">
        <pc:chgData name="Corey Huetter" userId="7e72f0c009c044ef" providerId="LiveId" clId="{F71D8CE8-B6EF-4F8C-923D-EF277794C0B2}" dt="2024-05-13T12:43:55.932" v="12"/>
        <pc:sldMkLst>
          <pc:docMk/>
          <pc:sldMk cId="2329938450" sldId="312"/>
        </pc:sldMkLst>
        <pc:picChg chg="add mod">
          <ac:chgData name="Corey Huetter" userId="7e72f0c009c044ef" providerId="LiveId" clId="{F71D8CE8-B6EF-4F8C-923D-EF277794C0B2}" dt="2024-05-13T12:43:42.245" v="8"/>
          <ac:picMkLst>
            <pc:docMk/>
            <pc:sldMk cId="2329938450" sldId="312"/>
            <ac:picMk id="3" creationId="{F582F481-8A71-C49D-A6A6-DF423AB8FDA0}"/>
          </ac:picMkLst>
        </pc:picChg>
        <pc:picChg chg="add mod">
          <ac:chgData name="Corey Huetter" userId="7e72f0c009c044ef" providerId="LiveId" clId="{F71D8CE8-B6EF-4F8C-923D-EF277794C0B2}" dt="2024-05-13T12:43:55.932" v="12"/>
          <ac:picMkLst>
            <pc:docMk/>
            <pc:sldMk cId="2329938450" sldId="312"/>
            <ac:picMk id="4" creationId="{4A642F9F-A521-2BC7-0F38-C2863A5D988D}"/>
          </ac:picMkLst>
        </pc:picChg>
        <pc:picChg chg="del">
          <ac:chgData name="Corey Huetter" userId="7e72f0c009c044ef" providerId="LiveId" clId="{F71D8CE8-B6EF-4F8C-923D-EF277794C0B2}" dt="2024-05-13T12:43:41.697" v="7" actId="478"/>
          <ac:picMkLst>
            <pc:docMk/>
            <pc:sldMk cId="2329938450" sldId="312"/>
            <ac:picMk id="9" creationId="{DCCA7D9B-D756-B1D1-0A99-FDC1E434DAB5}"/>
          </ac:picMkLst>
        </pc:picChg>
      </pc:sldChg>
      <pc:sldChg chg="addSp delSp modSp mod">
        <pc:chgData name="Corey Huetter" userId="7e72f0c009c044ef" providerId="LiveId" clId="{F71D8CE8-B6EF-4F8C-923D-EF277794C0B2}" dt="2024-05-13T12:51:31.728" v="205" actId="20577"/>
        <pc:sldMkLst>
          <pc:docMk/>
          <pc:sldMk cId="1374266252" sldId="314"/>
        </pc:sldMkLst>
        <pc:spChg chg="mod">
          <ac:chgData name="Corey Huetter" userId="7e72f0c009c044ef" providerId="LiveId" clId="{F71D8CE8-B6EF-4F8C-923D-EF277794C0B2}" dt="2024-05-13T12:51:31.728" v="205" actId="20577"/>
          <ac:spMkLst>
            <pc:docMk/>
            <pc:sldMk cId="1374266252" sldId="314"/>
            <ac:spMk id="16" creationId="{D1B7E839-B51E-0E4E-87C5-17BD4208F406}"/>
          </ac:spMkLst>
        </pc:spChg>
        <pc:picChg chg="add mod">
          <ac:chgData name="Corey Huetter" userId="7e72f0c009c044ef" providerId="LiveId" clId="{F71D8CE8-B6EF-4F8C-923D-EF277794C0B2}" dt="2024-05-13T12:51:15.135" v="164" actId="14100"/>
          <ac:picMkLst>
            <pc:docMk/>
            <pc:sldMk cId="1374266252" sldId="314"/>
            <ac:picMk id="2" creationId="{4366D9D0-F216-DFE3-8DDD-C5850EB97734}"/>
          </ac:picMkLst>
        </pc:picChg>
        <pc:picChg chg="del">
          <ac:chgData name="Corey Huetter" userId="7e72f0c009c044ef" providerId="LiveId" clId="{F71D8CE8-B6EF-4F8C-923D-EF277794C0B2}" dt="2024-05-13T12:51:03.043" v="161" actId="478"/>
          <ac:picMkLst>
            <pc:docMk/>
            <pc:sldMk cId="1374266252" sldId="314"/>
            <ac:picMk id="6" creationId="{B95B583F-EF85-83ED-E11A-00A6555A9A31}"/>
          </ac:picMkLst>
        </pc:picChg>
      </pc:sldChg>
      <pc:sldChg chg="addSp delSp modSp mod">
        <pc:chgData name="Corey Huetter" userId="7e72f0c009c044ef" providerId="LiveId" clId="{F71D8CE8-B6EF-4F8C-923D-EF277794C0B2}" dt="2024-05-13T12:53:03.836" v="256" actId="20577"/>
        <pc:sldMkLst>
          <pc:docMk/>
          <pc:sldMk cId="2219512787" sldId="315"/>
        </pc:sldMkLst>
        <pc:spChg chg="mod">
          <ac:chgData name="Corey Huetter" userId="7e72f0c009c044ef" providerId="LiveId" clId="{F71D8CE8-B6EF-4F8C-923D-EF277794C0B2}" dt="2024-05-13T12:53:03.836" v="256" actId="20577"/>
          <ac:spMkLst>
            <pc:docMk/>
            <pc:sldMk cId="2219512787" sldId="315"/>
            <ac:spMk id="16" creationId="{D1B7E839-B51E-0E4E-87C5-17BD4208F406}"/>
          </ac:spMkLst>
        </pc:spChg>
        <pc:picChg chg="add mod">
          <ac:chgData name="Corey Huetter" userId="7e72f0c009c044ef" providerId="LiveId" clId="{F71D8CE8-B6EF-4F8C-923D-EF277794C0B2}" dt="2024-05-13T12:51:56.934" v="207"/>
          <ac:picMkLst>
            <pc:docMk/>
            <pc:sldMk cId="2219512787" sldId="315"/>
            <ac:picMk id="2" creationId="{A43901E8-178D-FC0F-C9E0-86762E0ED7D6}"/>
          </ac:picMkLst>
        </pc:picChg>
        <pc:picChg chg="del">
          <ac:chgData name="Corey Huetter" userId="7e72f0c009c044ef" providerId="LiveId" clId="{F71D8CE8-B6EF-4F8C-923D-EF277794C0B2}" dt="2024-05-13T12:51:48.721" v="206" actId="478"/>
          <ac:picMkLst>
            <pc:docMk/>
            <pc:sldMk cId="2219512787" sldId="315"/>
            <ac:picMk id="8" creationId="{636E7564-483D-6BE6-182A-CE3FFC716EE4}"/>
          </ac:picMkLst>
        </pc:picChg>
      </pc:sldChg>
      <pc:sldChg chg="addSp delSp modSp mod">
        <pc:chgData name="Corey Huetter" userId="7e72f0c009c044ef" providerId="LiveId" clId="{F71D8CE8-B6EF-4F8C-923D-EF277794C0B2}" dt="2024-05-13T20:33:32.387" v="5851" actId="20577"/>
        <pc:sldMkLst>
          <pc:docMk/>
          <pc:sldMk cId="1915700106" sldId="316"/>
        </pc:sldMkLst>
        <pc:spChg chg="mod">
          <ac:chgData name="Corey Huetter" userId="7e72f0c009c044ef" providerId="LiveId" clId="{F71D8CE8-B6EF-4F8C-923D-EF277794C0B2}" dt="2024-05-13T20:33:32.387" v="5851" actId="20577"/>
          <ac:spMkLst>
            <pc:docMk/>
            <pc:sldMk cId="1915700106" sldId="316"/>
            <ac:spMk id="16" creationId="{D1B7E839-B51E-0E4E-87C5-17BD4208F406}"/>
          </ac:spMkLst>
        </pc:spChg>
        <pc:picChg chg="del">
          <ac:chgData name="Corey Huetter" userId="7e72f0c009c044ef" providerId="LiveId" clId="{F71D8CE8-B6EF-4F8C-923D-EF277794C0B2}" dt="2024-05-13T12:54:18.095" v="264" actId="478"/>
          <ac:picMkLst>
            <pc:docMk/>
            <pc:sldMk cId="1915700106" sldId="316"/>
            <ac:picMk id="2" creationId="{1C0286A3-675B-7B5A-765F-EEE213747A73}"/>
          </ac:picMkLst>
        </pc:picChg>
        <pc:picChg chg="del">
          <ac:chgData name="Corey Huetter" userId="7e72f0c009c044ef" providerId="LiveId" clId="{F71D8CE8-B6EF-4F8C-923D-EF277794C0B2}" dt="2024-05-13T12:54:17.242" v="263" actId="478"/>
          <ac:picMkLst>
            <pc:docMk/>
            <pc:sldMk cId="1915700106" sldId="316"/>
            <ac:picMk id="3" creationId="{8F715288-6258-3BA0-D02C-EEE8B5D7C973}"/>
          </ac:picMkLst>
        </pc:picChg>
        <pc:picChg chg="add mod">
          <ac:chgData name="Corey Huetter" userId="7e72f0c009c044ef" providerId="LiveId" clId="{F71D8CE8-B6EF-4F8C-923D-EF277794C0B2}" dt="2024-05-13T12:58:49.975" v="357" actId="1076"/>
          <ac:picMkLst>
            <pc:docMk/>
            <pc:sldMk cId="1915700106" sldId="316"/>
            <ac:picMk id="5" creationId="{A40D74F8-716F-617F-C67B-C7F0C9C97FE7}"/>
          </ac:picMkLst>
        </pc:picChg>
        <pc:picChg chg="del">
          <ac:chgData name="Corey Huetter" userId="7e72f0c009c044ef" providerId="LiveId" clId="{F71D8CE8-B6EF-4F8C-923D-EF277794C0B2}" dt="2024-05-13T12:58:15.721" v="350" actId="478"/>
          <ac:picMkLst>
            <pc:docMk/>
            <pc:sldMk cId="1915700106" sldId="316"/>
            <ac:picMk id="6" creationId="{5828ECAD-082A-B409-5461-570BD69A812E}"/>
          </ac:picMkLst>
        </pc:picChg>
        <pc:picChg chg="add mod">
          <ac:chgData name="Corey Huetter" userId="7e72f0c009c044ef" providerId="LiveId" clId="{F71D8CE8-B6EF-4F8C-923D-EF277794C0B2}" dt="2024-05-13T18:37:16.151" v="4971" actId="1076"/>
          <ac:picMkLst>
            <pc:docMk/>
            <pc:sldMk cId="1915700106" sldId="316"/>
            <ac:picMk id="8" creationId="{DD36DF28-36F4-2951-890B-098C2B3129B0}"/>
          </ac:picMkLst>
        </pc:picChg>
        <pc:picChg chg="add del mod">
          <ac:chgData name="Corey Huetter" userId="7e72f0c009c044ef" providerId="LiveId" clId="{F71D8CE8-B6EF-4F8C-923D-EF277794C0B2}" dt="2024-05-13T12:58:15.721" v="350" actId="478"/>
          <ac:picMkLst>
            <pc:docMk/>
            <pc:sldMk cId="1915700106" sldId="316"/>
            <ac:picMk id="9" creationId="{13463BDA-6CBE-B039-30D3-F7BA72711DB6}"/>
          </ac:picMkLst>
        </pc:picChg>
        <pc:picChg chg="add mod modCrop">
          <ac:chgData name="Corey Huetter" userId="7e72f0c009c044ef" providerId="LiveId" clId="{F71D8CE8-B6EF-4F8C-923D-EF277794C0B2}" dt="2024-05-13T12:58:47.135" v="356" actId="1076"/>
          <ac:picMkLst>
            <pc:docMk/>
            <pc:sldMk cId="1915700106" sldId="316"/>
            <ac:picMk id="11" creationId="{C36BDD56-69FA-4C1F-0E3D-273A6E84AE25}"/>
          </ac:picMkLst>
        </pc:picChg>
      </pc:sldChg>
      <pc:sldChg chg="addSp delSp modSp mod">
        <pc:chgData name="Corey Huetter" userId="7e72f0c009c044ef" providerId="LiveId" clId="{F71D8CE8-B6EF-4F8C-923D-EF277794C0B2}" dt="2024-05-13T12:53:39.177" v="262" actId="1076"/>
        <pc:sldMkLst>
          <pc:docMk/>
          <pc:sldMk cId="3452187578" sldId="317"/>
        </pc:sldMkLst>
        <pc:picChg chg="add mod">
          <ac:chgData name="Corey Huetter" userId="7e72f0c009c044ef" providerId="LiveId" clId="{F71D8CE8-B6EF-4F8C-923D-EF277794C0B2}" dt="2024-05-13T12:53:30.088" v="260" actId="14100"/>
          <ac:picMkLst>
            <pc:docMk/>
            <pc:sldMk cId="3452187578" sldId="317"/>
            <ac:picMk id="3" creationId="{EB5C28D5-2CC1-69DD-8B2D-91C537B5187D}"/>
          </ac:picMkLst>
        </pc:picChg>
        <pc:picChg chg="add mod">
          <ac:chgData name="Corey Huetter" userId="7e72f0c009c044ef" providerId="LiveId" clId="{F71D8CE8-B6EF-4F8C-923D-EF277794C0B2}" dt="2024-05-13T12:53:39.177" v="262" actId="1076"/>
          <ac:picMkLst>
            <pc:docMk/>
            <pc:sldMk cId="3452187578" sldId="317"/>
            <ac:picMk id="4" creationId="{D2016A48-DB62-5FE4-15D0-F5F4A204FE45}"/>
          </ac:picMkLst>
        </pc:picChg>
        <pc:picChg chg="del">
          <ac:chgData name="Corey Huetter" userId="7e72f0c009c044ef" providerId="LiveId" clId="{F71D8CE8-B6EF-4F8C-923D-EF277794C0B2}" dt="2024-05-13T12:53:19.015" v="257" actId="478"/>
          <ac:picMkLst>
            <pc:docMk/>
            <pc:sldMk cId="3452187578" sldId="317"/>
            <ac:picMk id="12" creationId="{586B3EFC-25C3-8794-0C91-620BBADCA6E3}"/>
          </ac:picMkLst>
        </pc:picChg>
        <pc:picChg chg="del">
          <ac:chgData name="Corey Huetter" userId="7e72f0c009c044ef" providerId="LiveId" clId="{F71D8CE8-B6EF-4F8C-923D-EF277794C0B2}" dt="2024-05-13T12:53:20.562" v="258" actId="478"/>
          <ac:picMkLst>
            <pc:docMk/>
            <pc:sldMk cId="3452187578" sldId="317"/>
            <ac:picMk id="15" creationId="{6301B669-F4ED-741C-C768-9E6A738C9CB8}"/>
          </ac:picMkLst>
        </pc:picChg>
      </pc:sldChg>
      <pc:sldChg chg="addSp delSp modSp mod">
        <pc:chgData name="Corey Huetter" userId="7e72f0c009c044ef" providerId="LiveId" clId="{F71D8CE8-B6EF-4F8C-923D-EF277794C0B2}" dt="2024-05-13T18:44:14.002" v="5123" actId="692"/>
        <pc:sldMkLst>
          <pc:docMk/>
          <pc:sldMk cId="776611572" sldId="318"/>
        </pc:sldMkLst>
        <pc:spChg chg="del mod">
          <ac:chgData name="Corey Huetter" userId="7e72f0c009c044ef" providerId="LiveId" clId="{F71D8CE8-B6EF-4F8C-923D-EF277794C0B2}" dt="2024-05-13T13:02:35.520" v="383" actId="478"/>
          <ac:spMkLst>
            <pc:docMk/>
            <pc:sldMk cId="776611572" sldId="318"/>
            <ac:spMk id="5" creationId="{D2878567-DAE6-7980-3975-57CB0CBF368D}"/>
          </ac:spMkLst>
        </pc:spChg>
        <pc:spChg chg="add mod">
          <ac:chgData name="Corey Huetter" userId="7e72f0c009c044ef" providerId="LiveId" clId="{F71D8CE8-B6EF-4F8C-923D-EF277794C0B2}" dt="2024-05-13T18:44:14.002" v="5123" actId="692"/>
          <ac:spMkLst>
            <pc:docMk/>
            <pc:sldMk cId="776611572" sldId="318"/>
            <ac:spMk id="11" creationId="{A02E4C09-60BD-A430-3B2C-71C3F448F27B}"/>
          </ac:spMkLst>
        </pc:spChg>
        <pc:spChg chg="mod">
          <ac:chgData name="Corey Huetter" userId="7e72f0c009c044ef" providerId="LiveId" clId="{F71D8CE8-B6EF-4F8C-923D-EF277794C0B2}" dt="2024-05-13T13:05:57.191" v="659" actId="20577"/>
          <ac:spMkLst>
            <pc:docMk/>
            <pc:sldMk cId="776611572" sldId="318"/>
            <ac:spMk id="16" creationId="{D1B7E839-B51E-0E4E-87C5-17BD4208F406}"/>
          </ac:spMkLst>
        </pc:spChg>
        <pc:picChg chg="add del mod">
          <ac:chgData name="Corey Huetter" userId="7e72f0c009c044ef" providerId="LiveId" clId="{F71D8CE8-B6EF-4F8C-923D-EF277794C0B2}" dt="2024-05-13T13:01:00.959" v="365" actId="478"/>
          <ac:picMkLst>
            <pc:docMk/>
            <pc:sldMk cId="776611572" sldId="318"/>
            <ac:picMk id="3" creationId="{658CF337-4383-6515-A459-6DBE58802074}"/>
          </ac:picMkLst>
        </pc:picChg>
        <pc:picChg chg="add del mod">
          <ac:chgData name="Corey Huetter" userId="7e72f0c009c044ef" providerId="LiveId" clId="{F71D8CE8-B6EF-4F8C-923D-EF277794C0B2}" dt="2024-05-13T13:01:15.615" v="369" actId="478"/>
          <ac:picMkLst>
            <pc:docMk/>
            <pc:sldMk cId="776611572" sldId="318"/>
            <ac:picMk id="6" creationId="{5382F718-28ED-DD2F-DB13-91ABC3F3AAE9}"/>
          </ac:picMkLst>
        </pc:picChg>
        <pc:picChg chg="del">
          <ac:chgData name="Corey Huetter" userId="7e72f0c009c044ef" providerId="LiveId" clId="{F71D8CE8-B6EF-4F8C-923D-EF277794C0B2}" dt="2024-05-13T13:02:08.352" v="380" actId="478"/>
          <ac:picMkLst>
            <pc:docMk/>
            <pc:sldMk cId="776611572" sldId="318"/>
            <ac:picMk id="7" creationId="{F7B26FEF-A9D7-F2E1-324A-2F300FC1B9D0}"/>
          </ac:picMkLst>
        </pc:picChg>
        <pc:picChg chg="del">
          <ac:chgData name="Corey Huetter" userId="7e72f0c009c044ef" providerId="LiveId" clId="{F71D8CE8-B6EF-4F8C-923D-EF277794C0B2}" dt="2024-05-13T13:02:07.591" v="379" actId="478"/>
          <ac:picMkLst>
            <pc:docMk/>
            <pc:sldMk cId="776611572" sldId="318"/>
            <ac:picMk id="9" creationId="{681F6B6D-49A7-5E11-EA73-491A5035B867}"/>
          </ac:picMkLst>
        </pc:picChg>
        <pc:picChg chg="add mod ord modCrop">
          <ac:chgData name="Corey Huetter" userId="7e72f0c009c044ef" providerId="LiveId" clId="{F71D8CE8-B6EF-4F8C-923D-EF277794C0B2}" dt="2024-05-13T13:06:26.031" v="660" actId="732"/>
          <ac:picMkLst>
            <pc:docMk/>
            <pc:sldMk cId="776611572" sldId="318"/>
            <ac:picMk id="10" creationId="{3796B567-8C42-7C7C-DE1B-31BF7E936FEC}"/>
          </ac:picMkLst>
        </pc:picChg>
        <pc:picChg chg="add del mod">
          <ac:chgData name="Corey Huetter" userId="7e72f0c009c044ef" providerId="LiveId" clId="{F71D8CE8-B6EF-4F8C-923D-EF277794C0B2}" dt="2024-05-13T12:59:51.166" v="361" actId="478"/>
          <ac:picMkLst>
            <pc:docMk/>
            <pc:sldMk cId="776611572" sldId="318"/>
            <ac:picMk id="19458" creationId="{BBE9E41E-F288-C0E5-3755-AE5555339F19}"/>
          </ac:picMkLst>
        </pc:picChg>
      </pc:sldChg>
      <pc:sldChg chg="modSp mod">
        <pc:chgData name="Corey Huetter" userId="7e72f0c009c044ef" providerId="LiveId" clId="{F71D8CE8-B6EF-4F8C-923D-EF277794C0B2}" dt="2024-05-13T13:08:49.856" v="775" actId="20577"/>
        <pc:sldMkLst>
          <pc:docMk/>
          <pc:sldMk cId="4044107432" sldId="320"/>
        </pc:sldMkLst>
        <pc:spChg chg="mod">
          <ac:chgData name="Corey Huetter" userId="7e72f0c009c044ef" providerId="LiveId" clId="{F71D8CE8-B6EF-4F8C-923D-EF277794C0B2}" dt="2024-05-13T13:08:25.312" v="763" actId="14100"/>
          <ac:spMkLst>
            <pc:docMk/>
            <pc:sldMk cId="4044107432" sldId="320"/>
            <ac:spMk id="10" creationId="{8AAC8269-06E5-1AE5-AB2C-9BB12E61CEF6}"/>
          </ac:spMkLst>
        </pc:spChg>
        <pc:spChg chg="mod">
          <ac:chgData name="Corey Huetter" userId="7e72f0c009c044ef" providerId="LiveId" clId="{F71D8CE8-B6EF-4F8C-923D-EF277794C0B2}" dt="2024-05-13T13:08:49.856" v="775" actId="20577"/>
          <ac:spMkLst>
            <pc:docMk/>
            <pc:sldMk cId="4044107432" sldId="320"/>
            <ac:spMk id="14" creationId="{CF1CD93D-9120-B4AD-9D99-9D3694256724}"/>
          </ac:spMkLst>
        </pc:spChg>
      </pc:sldChg>
      <pc:sldChg chg="addSp delSp modSp mod">
        <pc:chgData name="Corey Huetter" userId="7e72f0c009c044ef" providerId="LiveId" clId="{F71D8CE8-B6EF-4F8C-923D-EF277794C0B2}" dt="2024-05-13T14:16:48.655" v="1268" actId="14100"/>
        <pc:sldMkLst>
          <pc:docMk/>
          <pc:sldMk cId="3217004831" sldId="322"/>
        </pc:sldMkLst>
        <pc:spChg chg="mod">
          <ac:chgData name="Corey Huetter" userId="7e72f0c009c044ef" providerId="LiveId" clId="{F71D8CE8-B6EF-4F8C-923D-EF277794C0B2}" dt="2024-05-13T13:15:50.571" v="1061" actId="20577"/>
          <ac:spMkLst>
            <pc:docMk/>
            <pc:sldMk cId="3217004831" sldId="322"/>
            <ac:spMk id="15" creationId="{3BC24128-E007-3280-E6F0-F3CC5D4C80DB}"/>
          </ac:spMkLst>
        </pc:spChg>
        <pc:spChg chg="mod">
          <ac:chgData name="Corey Huetter" userId="7e72f0c009c044ef" providerId="LiveId" clId="{F71D8CE8-B6EF-4F8C-923D-EF277794C0B2}" dt="2024-05-13T13:15:26.951" v="1044" actId="20577"/>
          <ac:spMkLst>
            <pc:docMk/>
            <pc:sldMk cId="3217004831" sldId="322"/>
            <ac:spMk id="16" creationId="{D1B7E839-B51E-0E4E-87C5-17BD4208F406}"/>
          </ac:spMkLst>
        </pc:spChg>
        <pc:spChg chg="add mod">
          <ac:chgData name="Corey Huetter" userId="7e72f0c009c044ef" providerId="LiveId" clId="{F71D8CE8-B6EF-4F8C-923D-EF277794C0B2}" dt="2024-05-13T13:17:04.591" v="1077" actId="1076"/>
          <ac:spMkLst>
            <pc:docMk/>
            <pc:sldMk cId="3217004831" sldId="322"/>
            <ac:spMk id="32" creationId="{0F08450E-B073-31F6-E621-7993D54F97F0}"/>
          </ac:spMkLst>
        </pc:spChg>
        <pc:picChg chg="del">
          <ac:chgData name="Corey Huetter" userId="7e72f0c009c044ef" providerId="LiveId" clId="{F71D8CE8-B6EF-4F8C-923D-EF277794C0B2}" dt="2024-05-13T13:13:59.770" v="942" actId="478"/>
          <ac:picMkLst>
            <pc:docMk/>
            <pc:sldMk cId="3217004831" sldId="322"/>
            <ac:picMk id="2" creationId="{1C0286A3-675B-7B5A-765F-EEE213747A73}"/>
          </ac:picMkLst>
        </pc:picChg>
        <pc:picChg chg="del">
          <ac:chgData name="Corey Huetter" userId="7e72f0c009c044ef" providerId="LiveId" clId="{F71D8CE8-B6EF-4F8C-923D-EF277794C0B2}" dt="2024-05-13T13:14:04.568" v="944" actId="478"/>
          <ac:picMkLst>
            <pc:docMk/>
            <pc:sldMk cId="3217004831" sldId="322"/>
            <ac:picMk id="4" creationId="{F0943367-9CD8-E09F-1CE7-0EA906A21884}"/>
          </ac:picMkLst>
        </pc:picChg>
        <pc:picChg chg="add mod">
          <ac:chgData name="Corey Huetter" userId="7e72f0c009c044ef" providerId="LiveId" clId="{F71D8CE8-B6EF-4F8C-923D-EF277794C0B2}" dt="2024-05-13T13:13:51.632" v="940"/>
          <ac:picMkLst>
            <pc:docMk/>
            <pc:sldMk cId="3217004831" sldId="322"/>
            <ac:picMk id="6" creationId="{DBE18F17-D8DC-2BFB-3959-C40A68B63ADB}"/>
          </ac:picMkLst>
        </pc:picChg>
        <pc:picChg chg="add mod">
          <ac:chgData name="Corey Huetter" userId="7e72f0c009c044ef" providerId="LiveId" clId="{F71D8CE8-B6EF-4F8C-923D-EF277794C0B2}" dt="2024-05-13T13:13:49.454" v="926"/>
          <ac:picMkLst>
            <pc:docMk/>
            <pc:sldMk cId="3217004831" sldId="322"/>
            <ac:picMk id="11" creationId="{E62AE42E-EA66-79E4-F293-6B3249DC02BC}"/>
          </ac:picMkLst>
        </pc:picChg>
        <pc:picChg chg="add mod">
          <ac:chgData name="Corey Huetter" userId="7e72f0c009c044ef" providerId="LiveId" clId="{F71D8CE8-B6EF-4F8C-923D-EF277794C0B2}" dt="2024-05-13T13:13:51.632" v="940"/>
          <ac:picMkLst>
            <pc:docMk/>
            <pc:sldMk cId="3217004831" sldId="322"/>
            <ac:picMk id="17" creationId="{FB4D58F0-E63F-494B-A285-7A18DF088DF7}"/>
          </ac:picMkLst>
        </pc:picChg>
        <pc:picChg chg="add mod">
          <ac:chgData name="Corey Huetter" userId="7e72f0c009c044ef" providerId="LiveId" clId="{F71D8CE8-B6EF-4F8C-923D-EF277794C0B2}" dt="2024-05-13T13:13:51.632" v="940"/>
          <ac:picMkLst>
            <pc:docMk/>
            <pc:sldMk cId="3217004831" sldId="322"/>
            <ac:picMk id="21" creationId="{26FDB219-DBE3-4A22-F100-C7B1CB4562F3}"/>
          </ac:picMkLst>
        </pc:picChg>
        <pc:picChg chg="add mod">
          <ac:chgData name="Corey Huetter" userId="7e72f0c009c044ef" providerId="LiveId" clId="{F71D8CE8-B6EF-4F8C-923D-EF277794C0B2}" dt="2024-05-13T13:13:51.632" v="940"/>
          <ac:picMkLst>
            <pc:docMk/>
            <pc:sldMk cId="3217004831" sldId="322"/>
            <ac:picMk id="25" creationId="{E5C86D22-A6ED-2DD9-92E7-B8871B638627}"/>
          </ac:picMkLst>
        </pc:picChg>
        <pc:picChg chg="add mod">
          <ac:chgData name="Corey Huetter" userId="7e72f0c009c044ef" providerId="LiveId" clId="{F71D8CE8-B6EF-4F8C-923D-EF277794C0B2}" dt="2024-05-13T13:13:51.632" v="940"/>
          <ac:picMkLst>
            <pc:docMk/>
            <pc:sldMk cId="3217004831" sldId="322"/>
            <ac:picMk id="27" creationId="{EC7C53EC-8ADF-AE67-20E7-FA24E92CFE89}"/>
          </ac:picMkLst>
        </pc:picChg>
        <pc:picChg chg="add mod">
          <ac:chgData name="Corey Huetter" userId="7e72f0c009c044ef" providerId="LiveId" clId="{F71D8CE8-B6EF-4F8C-923D-EF277794C0B2}" dt="2024-05-13T13:13:51.632" v="940"/>
          <ac:picMkLst>
            <pc:docMk/>
            <pc:sldMk cId="3217004831" sldId="322"/>
            <ac:picMk id="29" creationId="{92BEBDD6-DC61-0FB9-916D-0A39EBBA079D}"/>
          </ac:picMkLst>
        </pc:picChg>
        <pc:picChg chg="add del mod">
          <ac:chgData name="Corey Huetter" userId="7e72f0c009c044ef" providerId="LiveId" clId="{F71D8CE8-B6EF-4F8C-923D-EF277794C0B2}" dt="2024-05-13T14:16:37.801" v="1265" actId="478"/>
          <ac:picMkLst>
            <pc:docMk/>
            <pc:sldMk cId="3217004831" sldId="322"/>
            <ac:picMk id="30" creationId="{3A0110ED-3096-BE2F-377E-90A97908E324}"/>
          </ac:picMkLst>
        </pc:picChg>
        <pc:picChg chg="add mod">
          <ac:chgData name="Corey Huetter" userId="7e72f0c009c044ef" providerId="LiveId" clId="{F71D8CE8-B6EF-4F8C-923D-EF277794C0B2}" dt="2024-05-13T13:14:15.359" v="950" actId="14100"/>
          <ac:picMkLst>
            <pc:docMk/>
            <pc:sldMk cId="3217004831" sldId="322"/>
            <ac:picMk id="31" creationId="{FAAC1085-FF68-AAAE-5842-2694CB84EB64}"/>
          </ac:picMkLst>
        </pc:picChg>
        <pc:picChg chg="add mod">
          <ac:chgData name="Corey Huetter" userId="7e72f0c009c044ef" providerId="LiveId" clId="{F71D8CE8-B6EF-4F8C-923D-EF277794C0B2}" dt="2024-05-13T14:16:33.631" v="1264" actId="1076"/>
          <ac:picMkLst>
            <pc:docMk/>
            <pc:sldMk cId="3217004831" sldId="322"/>
            <ac:picMk id="33" creationId="{D0BACFD9-4D22-B9C4-5589-2E097158364B}"/>
          </ac:picMkLst>
        </pc:picChg>
        <pc:picChg chg="add mod">
          <ac:chgData name="Corey Huetter" userId="7e72f0c009c044ef" providerId="LiveId" clId="{F71D8CE8-B6EF-4F8C-923D-EF277794C0B2}" dt="2024-05-13T14:16:48.655" v="1268" actId="14100"/>
          <ac:picMkLst>
            <pc:docMk/>
            <pc:sldMk cId="3217004831" sldId="322"/>
            <ac:picMk id="34" creationId="{7307A7E5-C310-CFC8-46F8-FA45DADAD01F}"/>
          </ac:picMkLst>
        </pc:picChg>
        <pc:picChg chg="mod">
          <ac:chgData name="Corey Huetter" userId="7e72f0c009c044ef" providerId="LiveId" clId="{F71D8CE8-B6EF-4F8C-923D-EF277794C0B2}" dt="2024-05-13T13:15:58.686" v="1062" actId="14100"/>
          <ac:picMkLst>
            <pc:docMk/>
            <pc:sldMk cId="3217004831" sldId="322"/>
            <ac:picMk id="22540" creationId="{A8C889D3-FC6F-7532-2D6E-129C2AF01C20}"/>
          </ac:picMkLst>
        </pc:picChg>
      </pc:sldChg>
      <pc:sldChg chg="addSp modSp mod">
        <pc:chgData name="Corey Huetter" userId="7e72f0c009c044ef" providerId="LiveId" clId="{F71D8CE8-B6EF-4F8C-923D-EF277794C0B2}" dt="2024-05-13T18:46:44.875" v="5133" actId="20577"/>
        <pc:sldMkLst>
          <pc:docMk/>
          <pc:sldMk cId="2630888957" sldId="323"/>
        </pc:sldMkLst>
        <pc:spChg chg="mod">
          <ac:chgData name="Corey Huetter" userId="7e72f0c009c044ef" providerId="LiveId" clId="{F71D8CE8-B6EF-4F8C-923D-EF277794C0B2}" dt="2024-05-13T18:46:44.875" v="5133" actId="20577"/>
          <ac:spMkLst>
            <pc:docMk/>
            <pc:sldMk cId="2630888957" sldId="323"/>
            <ac:spMk id="16" creationId="{D1B7E839-B51E-0E4E-87C5-17BD4208F406}"/>
          </ac:spMkLst>
        </pc:spChg>
        <pc:spChg chg="mod">
          <ac:chgData name="Corey Huetter" userId="7e72f0c009c044ef" providerId="LiveId" clId="{F71D8CE8-B6EF-4F8C-923D-EF277794C0B2}" dt="2024-05-13T18:45:57.480" v="5129" actId="1076"/>
          <ac:spMkLst>
            <pc:docMk/>
            <pc:sldMk cId="2630888957" sldId="323"/>
            <ac:spMk id="17" creationId="{42F51700-B640-4FCB-9555-E2DFBA027A79}"/>
          </ac:spMkLst>
        </pc:spChg>
        <pc:picChg chg="add mod">
          <ac:chgData name="Corey Huetter" userId="7e72f0c009c044ef" providerId="LiveId" clId="{F71D8CE8-B6EF-4F8C-923D-EF277794C0B2}" dt="2024-05-13T14:15:14.367" v="1259" actId="1076"/>
          <ac:picMkLst>
            <pc:docMk/>
            <pc:sldMk cId="2630888957" sldId="323"/>
            <ac:picMk id="4" creationId="{A16904D2-D123-CEDC-150D-0FE92CC8164B}"/>
          </ac:picMkLst>
        </pc:picChg>
        <pc:picChg chg="mod">
          <ac:chgData name="Corey Huetter" userId="7e72f0c009c044ef" providerId="LiveId" clId="{F71D8CE8-B6EF-4F8C-923D-EF277794C0B2}" dt="2024-05-13T18:45:16.191" v="5125" actId="1076"/>
          <ac:picMkLst>
            <pc:docMk/>
            <pc:sldMk cId="2630888957" sldId="323"/>
            <ac:picMk id="15" creationId="{F43F36B1-E037-3172-A899-768ED46CFF17}"/>
          </ac:picMkLst>
        </pc:picChg>
        <pc:picChg chg="mod">
          <ac:chgData name="Corey Huetter" userId="7e72f0c009c044ef" providerId="LiveId" clId="{F71D8CE8-B6EF-4F8C-923D-EF277794C0B2}" dt="2024-05-13T18:46:07.879" v="5132" actId="14100"/>
          <ac:picMkLst>
            <pc:docMk/>
            <pc:sldMk cId="2630888957" sldId="323"/>
            <ac:picMk id="23554" creationId="{12AC84E3-7B67-8F5B-52FC-33B9313B7672}"/>
          </ac:picMkLst>
        </pc:picChg>
      </pc:sldChg>
      <pc:sldChg chg="modSp mod">
        <pc:chgData name="Corey Huetter" userId="7e72f0c009c044ef" providerId="LiveId" clId="{F71D8CE8-B6EF-4F8C-923D-EF277794C0B2}" dt="2024-05-13T13:12:04.787" v="868" actId="20577"/>
        <pc:sldMkLst>
          <pc:docMk/>
          <pc:sldMk cId="817024907" sldId="325"/>
        </pc:sldMkLst>
        <pc:spChg chg="mod">
          <ac:chgData name="Corey Huetter" userId="7e72f0c009c044ef" providerId="LiveId" clId="{F71D8CE8-B6EF-4F8C-923D-EF277794C0B2}" dt="2024-05-13T13:11:50.416" v="836" actId="14100"/>
          <ac:spMkLst>
            <pc:docMk/>
            <pc:sldMk cId="817024907" sldId="325"/>
            <ac:spMk id="7" creationId="{471A46D0-AF51-6774-3723-322F673D6EEF}"/>
          </ac:spMkLst>
        </pc:spChg>
        <pc:spChg chg="mod">
          <ac:chgData name="Corey Huetter" userId="7e72f0c009c044ef" providerId="LiveId" clId="{F71D8CE8-B6EF-4F8C-923D-EF277794C0B2}" dt="2024-05-13T13:12:04.787" v="868" actId="20577"/>
          <ac:spMkLst>
            <pc:docMk/>
            <pc:sldMk cId="817024907" sldId="325"/>
            <ac:spMk id="16" creationId="{D1B7E839-B51E-0E4E-87C5-17BD4208F406}"/>
          </ac:spMkLst>
        </pc:spChg>
      </pc:sldChg>
      <pc:sldChg chg="addSp modSp mod">
        <pc:chgData name="Corey Huetter" userId="7e72f0c009c044ef" providerId="LiveId" clId="{F71D8CE8-B6EF-4F8C-923D-EF277794C0B2}" dt="2024-05-13T14:24:00.186" v="1350" actId="242"/>
        <pc:sldMkLst>
          <pc:docMk/>
          <pc:sldMk cId="3599828872" sldId="326"/>
        </pc:sldMkLst>
        <pc:spChg chg="add mod">
          <ac:chgData name="Corey Huetter" userId="7e72f0c009c044ef" providerId="LiveId" clId="{F71D8CE8-B6EF-4F8C-923D-EF277794C0B2}" dt="2024-05-13T14:24:00.186" v="1350" actId="242"/>
          <ac:spMkLst>
            <pc:docMk/>
            <pc:sldMk cId="3599828872" sldId="326"/>
            <ac:spMk id="2" creationId="{CA75C717-A231-A024-E6DE-41C3423171DE}"/>
          </ac:spMkLst>
        </pc:spChg>
      </pc:sldChg>
      <pc:sldChg chg="addSp delSp modSp mod">
        <pc:chgData name="Corey Huetter" userId="7e72f0c009c044ef" providerId="LiveId" clId="{F71D8CE8-B6EF-4F8C-923D-EF277794C0B2}" dt="2024-05-13T20:57:29.328" v="5874" actId="20577"/>
        <pc:sldMkLst>
          <pc:docMk/>
          <pc:sldMk cId="2361772701" sldId="328"/>
        </pc:sldMkLst>
        <pc:spChg chg="mod">
          <ac:chgData name="Corey Huetter" userId="7e72f0c009c044ef" providerId="LiveId" clId="{F71D8CE8-B6EF-4F8C-923D-EF277794C0B2}" dt="2024-05-13T20:57:29.328" v="5874" actId="20577"/>
          <ac:spMkLst>
            <pc:docMk/>
            <pc:sldMk cId="2361772701" sldId="328"/>
            <ac:spMk id="2" creationId="{B8C725F9-D5C5-0651-ACAD-B8FA2A6B9B4F}"/>
          </ac:spMkLst>
        </pc:spChg>
        <pc:spChg chg="mod">
          <ac:chgData name="Corey Huetter" userId="7e72f0c009c044ef" providerId="LiveId" clId="{F71D8CE8-B6EF-4F8C-923D-EF277794C0B2}" dt="2024-05-13T18:48:04.499" v="5136" actId="255"/>
          <ac:spMkLst>
            <pc:docMk/>
            <pc:sldMk cId="2361772701" sldId="328"/>
            <ac:spMk id="14" creationId="{CF1CD93D-9120-B4AD-9D99-9D3694256724}"/>
          </ac:spMkLst>
        </pc:spChg>
        <pc:spChg chg="mod">
          <ac:chgData name="Corey Huetter" userId="7e72f0c009c044ef" providerId="LiveId" clId="{F71D8CE8-B6EF-4F8C-923D-EF277794C0B2}" dt="2024-05-13T20:54:01.650" v="5863" actId="20577"/>
          <ac:spMkLst>
            <pc:docMk/>
            <pc:sldMk cId="2361772701" sldId="328"/>
            <ac:spMk id="16" creationId="{D1B7E839-B51E-0E4E-87C5-17BD4208F406}"/>
          </ac:spMkLst>
        </pc:spChg>
        <pc:picChg chg="del">
          <ac:chgData name="Corey Huetter" userId="7e72f0c009c044ef" providerId="LiveId" clId="{F71D8CE8-B6EF-4F8C-923D-EF277794C0B2}" dt="2024-05-13T13:12:35.671" v="888" actId="478"/>
          <ac:picMkLst>
            <pc:docMk/>
            <pc:sldMk cId="2361772701" sldId="328"/>
            <ac:picMk id="5" creationId="{80BBF079-D798-E976-F0F7-4A56F1972BAE}"/>
          </ac:picMkLst>
        </pc:picChg>
        <pc:picChg chg="del">
          <ac:chgData name="Corey Huetter" userId="7e72f0c009c044ef" providerId="LiveId" clId="{F71D8CE8-B6EF-4F8C-923D-EF277794C0B2}" dt="2024-05-13T13:12:34.831" v="887" actId="478"/>
          <ac:picMkLst>
            <pc:docMk/>
            <pc:sldMk cId="2361772701" sldId="328"/>
            <ac:picMk id="9" creationId="{77B68697-1580-692A-49D7-BE1B98E9E1A4}"/>
          </ac:picMkLst>
        </pc:picChg>
        <pc:picChg chg="add mod">
          <ac:chgData name="Corey Huetter" userId="7e72f0c009c044ef" providerId="LiveId" clId="{F71D8CE8-B6EF-4F8C-923D-EF277794C0B2}" dt="2024-05-13T13:13:38.622" v="924" actId="1076"/>
          <ac:picMkLst>
            <pc:docMk/>
            <pc:sldMk cId="2361772701" sldId="328"/>
            <ac:picMk id="11" creationId="{8D61B8FB-7752-3D76-4949-BBC8505919DD}"/>
          </ac:picMkLst>
        </pc:picChg>
        <pc:picChg chg="add mod">
          <ac:chgData name="Corey Huetter" userId="7e72f0c009c044ef" providerId="LiveId" clId="{F71D8CE8-B6EF-4F8C-923D-EF277794C0B2}" dt="2024-05-13T13:13:41.783" v="925" actId="1076"/>
          <ac:picMkLst>
            <pc:docMk/>
            <pc:sldMk cId="2361772701" sldId="328"/>
            <ac:picMk id="13" creationId="{87ADECD3-46CC-41BB-826B-DA3B9D721FC1}"/>
          </ac:picMkLst>
        </pc:picChg>
      </pc:sldChg>
      <pc:sldChg chg="addSp modSp mod">
        <pc:chgData name="Corey Huetter" userId="7e72f0c009c044ef" providerId="LiveId" clId="{F71D8CE8-B6EF-4F8C-923D-EF277794C0B2}" dt="2024-05-13T14:19:32.663" v="1285" actId="14100"/>
        <pc:sldMkLst>
          <pc:docMk/>
          <pc:sldMk cId="2870474393" sldId="329"/>
        </pc:sldMkLst>
        <pc:picChg chg="add mod">
          <ac:chgData name="Corey Huetter" userId="7e72f0c009c044ef" providerId="LiveId" clId="{F71D8CE8-B6EF-4F8C-923D-EF277794C0B2}" dt="2024-05-13T14:19:32.663" v="1285" actId="14100"/>
          <ac:picMkLst>
            <pc:docMk/>
            <pc:sldMk cId="2870474393" sldId="329"/>
            <ac:picMk id="2" creationId="{12492398-2CA8-D9C8-9BAA-DD9CD3C16C0B}"/>
          </ac:picMkLst>
        </pc:picChg>
        <pc:picChg chg="add mod">
          <ac:chgData name="Corey Huetter" userId="7e72f0c009c044ef" providerId="LiveId" clId="{F71D8CE8-B6EF-4F8C-923D-EF277794C0B2}" dt="2024-05-13T14:19:16.143" v="1280" actId="14100"/>
          <ac:picMkLst>
            <pc:docMk/>
            <pc:sldMk cId="2870474393" sldId="329"/>
            <ac:picMk id="4" creationId="{2BB6BD26-DBB1-BFE6-509E-C1AA58F7CA81}"/>
          </ac:picMkLst>
        </pc:picChg>
      </pc:sldChg>
      <pc:sldChg chg="addSp delSp modSp mod">
        <pc:chgData name="Corey Huetter" userId="7e72f0c009c044ef" providerId="LiveId" clId="{F71D8CE8-B6EF-4F8C-923D-EF277794C0B2}" dt="2024-05-13T14:28:26.653" v="1446" actId="1076"/>
        <pc:sldMkLst>
          <pc:docMk/>
          <pc:sldMk cId="4020783014" sldId="332"/>
        </pc:sldMkLst>
        <pc:spChg chg="add mod">
          <ac:chgData name="Corey Huetter" userId="7e72f0c009c044ef" providerId="LiveId" clId="{F71D8CE8-B6EF-4F8C-923D-EF277794C0B2}" dt="2024-05-13T14:27:13.799" v="1418"/>
          <ac:spMkLst>
            <pc:docMk/>
            <pc:sldMk cId="4020783014" sldId="332"/>
            <ac:spMk id="6" creationId="{7EA91C69-C4F9-147D-43F7-AED70BC375FB}"/>
          </ac:spMkLst>
        </pc:spChg>
        <pc:spChg chg="mod">
          <ac:chgData name="Corey Huetter" userId="7e72f0c009c044ef" providerId="LiveId" clId="{F71D8CE8-B6EF-4F8C-923D-EF277794C0B2}" dt="2024-05-13T14:27:51.417" v="1441" actId="14100"/>
          <ac:spMkLst>
            <pc:docMk/>
            <pc:sldMk cId="4020783014" sldId="332"/>
            <ac:spMk id="14" creationId="{880A3B53-7EDC-E2D8-00E3-6F42D9706BD9}"/>
          </ac:spMkLst>
        </pc:spChg>
        <pc:graphicFrameChg chg="modGraphic">
          <ac:chgData name="Corey Huetter" userId="7e72f0c009c044ef" providerId="LiveId" clId="{F71D8CE8-B6EF-4F8C-923D-EF277794C0B2}" dt="2024-05-13T14:27:21.527" v="1435" actId="20577"/>
          <ac:graphicFrameMkLst>
            <pc:docMk/>
            <pc:sldMk cId="4020783014" sldId="332"/>
            <ac:graphicFrameMk id="5" creationId="{AAEF636C-A94E-0B33-2B20-AFCF576BCA74}"/>
          </ac:graphicFrameMkLst>
        </pc:graphicFrameChg>
        <pc:picChg chg="del">
          <ac:chgData name="Corey Huetter" userId="7e72f0c009c044ef" providerId="LiveId" clId="{F71D8CE8-B6EF-4F8C-923D-EF277794C0B2}" dt="2024-05-13T14:27:32.779" v="1436" actId="478"/>
          <ac:picMkLst>
            <pc:docMk/>
            <pc:sldMk cId="4020783014" sldId="332"/>
            <ac:picMk id="2" creationId="{1C0286A3-675B-7B5A-765F-EEE213747A73}"/>
          </ac:picMkLst>
        </pc:picChg>
        <pc:picChg chg="del mod">
          <ac:chgData name="Corey Huetter" userId="7e72f0c009c044ef" providerId="LiveId" clId="{F71D8CE8-B6EF-4F8C-923D-EF277794C0B2}" dt="2024-05-13T14:27:34.064" v="1438" actId="478"/>
          <ac:picMkLst>
            <pc:docMk/>
            <pc:sldMk cId="4020783014" sldId="332"/>
            <ac:picMk id="3" creationId="{6C62BC72-C4EB-801E-475B-CD2BC863467A}"/>
          </ac:picMkLst>
        </pc:picChg>
        <pc:picChg chg="add mod">
          <ac:chgData name="Corey Huetter" userId="7e72f0c009c044ef" providerId="LiveId" clId="{F71D8CE8-B6EF-4F8C-923D-EF277794C0B2}" dt="2024-05-13T14:28:26.653" v="1446" actId="1076"/>
          <ac:picMkLst>
            <pc:docMk/>
            <pc:sldMk cId="4020783014" sldId="332"/>
            <ac:picMk id="7" creationId="{6A517F09-76FC-B2E9-873D-5CE40A189E99}"/>
          </ac:picMkLst>
        </pc:picChg>
        <pc:picChg chg="add mod">
          <ac:chgData name="Corey Huetter" userId="7e72f0c009c044ef" providerId="LiveId" clId="{F71D8CE8-B6EF-4F8C-923D-EF277794C0B2}" dt="2024-05-13T14:27:56.111" v="1442" actId="14100"/>
          <ac:picMkLst>
            <pc:docMk/>
            <pc:sldMk cId="4020783014" sldId="332"/>
            <ac:picMk id="8" creationId="{EA9D15AA-6DDF-3C15-DF67-9AB253651FA8}"/>
          </ac:picMkLst>
        </pc:picChg>
      </pc:sldChg>
      <pc:sldChg chg="addSp delSp modSp mod">
        <pc:chgData name="Corey Huetter" userId="7e72f0c009c044ef" providerId="LiveId" clId="{F71D8CE8-B6EF-4F8C-923D-EF277794C0B2}" dt="2024-05-13T14:26:24.431" v="1409"/>
        <pc:sldMkLst>
          <pc:docMk/>
          <pc:sldMk cId="2846584421" sldId="334"/>
        </pc:sldMkLst>
        <pc:spChg chg="add mod">
          <ac:chgData name="Corey Huetter" userId="7e72f0c009c044ef" providerId="LiveId" clId="{F71D8CE8-B6EF-4F8C-923D-EF277794C0B2}" dt="2024-05-13T14:26:24.431" v="1409"/>
          <ac:spMkLst>
            <pc:docMk/>
            <pc:sldMk cId="2846584421" sldId="334"/>
            <ac:spMk id="8" creationId="{12FB3BBA-5651-4B2C-7F66-24C632C49C31}"/>
          </ac:spMkLst>
        </pc:spChg>
        <pc:spChg chg="mod">
          <ac:chgData name="Corey Huetter" userId="7e72f0c009c044ef" providerId="LiveId" clId="{F71D8CE8-B6EF-4F8C-923D-EF277794C0B2}" dt="2024-05-13T14:25:06.808" v="1392" actId="20577"/>
          <ac:spMkLst>
            <pc:docMk/>
            <pc:sldMk cId="2846584421" sldId="334"/>
            <ac:spMk id="16" creationId="{D1B7E839-B51E-0E4E-87C5-17BD4208F406}"/>
          </ac:spMkLst>
        </pc:spChg>
        <pc:graphicFrameChg chg="modGraphic">
          <ac:chgData name="Corey Huetter" userId="7e72f0c009c044ef" providerId="LiveId" clId="{F71D8CE8-B6EF-4F8C-923D-EF277794C0B2}" dt="2024-05-13T14:24:43.747" v="1376" actId="20577"/>
          <ac:graphicFrameMkLst>
            <pc:docMk/>
            <pc:sldMk cId="2846584421" sldId="334"/>
            <ac:graphicFrameMk id="3" creationId="{65219752-D49A-23D9-2F3F-5240A6AD57C8}"/>
          </ac:graphicFrameMkLst>
        </pc:graphicFrameChg>
        <pc:picChg chg="del">
          <ac:chgData name="Corey Huetter" userId="7e72f0c009c044ef" providerId="LiveId" clId="{F71D8CE8-B6EF-4F8C-923D-EF277794C0B2}" dt="2024-05-13T14:25:10.287" v="1393" actId="478"/>
          <ac:picMkLst>
            <pc:docMk/>
            <pc:sldMk cId="2846584421" sldId="334"/>
            <ac:picMk id="2" creationId="{1C0286A3-675B-7B5A-765F-EEE213747A73}"/>
          </ac:picMkLst>
        </pc:picChg>
        <pc:picChg chg="del mod">
          <ac:chgData name="Corey Huetter" userId="7e72f0c009c044ef" providerId="LiveId" clId="{F71D8CE8-B6EF-4F8C-923D-EF277794C0B2}" dt="2024-05-13T14:25:11.527" v="1395" actId="478"/>
          <ac:picMkLst>
            <pc:docMk/>
            <pc:sldMk cId="2846584421" sldId="334"/>
            <ac:picMk id="5" creationId="{628C3147-8731-47A8-4FDF-7FB913660099}"/>
          </ac:picMkLst>
        </pc:picChg>
        <pc:picChg chg="add mod">
          <ac:chgData name="Corey Huetter" userId="7e72f0c009c044ef" providerId="LiveId" clId="{F71D8CE8-B6EF-4F8C-923D-EF277794C0B2}" dt="2024-05-13T14:25:58.654" v="1405" actId="1076"/>
          <ac:picMkLst>
            <pc:docMk/>
            <pc:sldMk cId="2846584421" sldId="334"/>
            <ac:picMk id="6" creationId="{89A86563-A939-114E-F2E9-86DD6E492805}"/>
          </ac:picMkLst>
        </pc:picChg>
        <pc:picChg chg="add mod">
          <ac:chgData name="Corey Huetter" userId="7e72f0c009c044ef" providerId="LiveId" clId="{F71D8CE8-B6EF-4F8C-923D-EF277794C0B2}" dt="2024-05-13T14:26:06.263" v="1408" actId="1076"/>
          <ac:picMkLst>
            <pc:docMk/>
            <pc:sldMk cId="2846584421" sldId="334"/>
            <ac:picMk id="7" creationId="{587050D0-DD20-86EB-6C53-540B3D44BC2D}"/>
          </ac:picMkLst>
        </pc:picChg>
      </pc:sldChg>
      <pc:sldChg chg="addSp delSp modSp mod">
        <pc:chgData name="Corey Huetter" userId="7e72f0c009c044ef" providerId="LiveId" clId="{F71D8CE8-B6EF-4F8C-923D-EF277794C0B2}" dt="2024-05-13T18:50:44.472" v="5143" actId="1076"/>
        <pc:sldMkLst>
          <pc:docMk/>
          <pc:sldMk cId="2245316336" sldId="336"/>
        </pc:sldMkLst>
        <pc:picChg chg="del">
          <ac:chgData name="Corey Huetter" userId="7e72f0c009c044ef" providerId="LiveId" clId="{F71D8CE8-B6EF-4F8C-923D-EF277794C0B2}" dt="2024-05-13T14:18:31.704" v="1277" actId="478"/>
          <ac:picMkLst>
            <pc:docMk/>
            <pc:sldMk cId="2245316336" sldId="336"/>
            <ac:picMk id="2" creationId="{4B66AD0E-F1D0-54A5-E9A9-19F71EFE69E7}"/>
          </ac:picMkLst>
        </pc:picChg>
        <pc:picChg chg="add mod">
          <ac:chgData name="Corey Huetter" userId="7e72f0c009c044ef" providerId="LiveId" clId="{F71D8CE8-B6EF-4F8C-923D-EF277794C0B2}" dt="2024-05-13T14:26:54.936" v="1415" actId="1076"/>
          <ac:picMkLst>
            <pc:docMk/>
            <pc:sldMk cId="2245316336" sldId="336"/>
            <ac:picMk id="3" creationId="{E7DB9A34-176E-EE37-4AE6-CE668C7D39A8}"/>
          </ac:picMkLst>
        </pc:picChg>
        <pc:picChg chg="add mod">
          <ac:chgData name="Corey Huetter" userId="7e72f0c009c044ef" providerId="LiveId" clId="{F71D8CE8-B6EF-4F8C-923D-EF277794C0B2}" dt="2024-05-13T14:26:58.711" v="1417" actId="14100"/>
          <ac:picMkLst>
            <pc:docMk/>
            <pc:sldMk cId="2245316336" sldId="336"/>
            <ac:picMk id="5" creationId="{1F709730-460B-B687-DDA2-11B8B4F0156E}"/>
          </ac:picMkLst>
        </pc:picChg>
        <pc:picChg chg="add mod">
          <ac:chgData name="Corey Huetter" userId="7e72f0c009c044ef" providerId="LiveId" clId="{F71D8CE8-B6EF-4F8C-923D-EF277794C0B2}" dt="2024-05-13T18:50:44.472" v="5143" actId="1076"/>
          <ac:picMkLst>
            <pc:docMk/>
            <pc:sldMk cId="2245316336" sldId="336"/>
            <ac:picMk id="8" creationId="{70CF3444-95AB-A2FD-F246-45978414630B}"/>
          </ac:picMkLst>
        </pc:picChg>
        <pc:picChg chg="mod">
          <ac:chgData name="Corey Huetter" userId="7e72f0c009c044ef" providerId="LiveId" clId="{F71D8CE8-B6EF-4F8C-923D-EF277794C0B2}" dt="2024-05-13T14:26:48.610" v="1412" actId="1076"/>
          <ac:picMkLst>
            <pc:docMk/>
            <pc:sldMk cId="2245316336" sldId="336"/>
            <ac:picMk id="2056" creationId="{675CF709-DF97-AAAD-95DF-CAD0B405BDB7}"/>
          </ac:picMkLst>
        </pc:picChg>
      </pc:sldChg>
      <pc:sldChg chg="addSp delSp modSp mod">
        <pc:chgData name="Corey Huetter" userId="7e72f0c009c044ef" providerId="LiveId" clId="{F71D8CE8-B6EF-4F8C-923D-EF277794C0B2}" dt="2024-05-13T18:49:40.864" v="5139"/>
        <pc:sldMkLst>
          <pc:docMk/>
          <pc:sldMk cId="2407807669" sldId="337"/>
        </pc:sldMkLst>
        <pc:spChg chg="add mod">
          <ac:chgData name="Corey Huetter" userId="7e72f0c009c044ef" providerId="LiveId" clId="{F71D8CE8-B6EF-4F8C-923D-EF277794C0B2}" dt="2024-05-13T14:17:12.976" v="1270" actId="1076"/>
          <ac:spMkLst>
            <pc:docMk/>
            <pc:sldMk cId="2407807669" sldId="337"/>
            <ac:spMk id="15" creationId="{ED04EC10-975A-C0CB-C331-C9ABE8F4D829}"/>
          </ac:spMkLst>
        </pc:spChg>
        <pc:spChg chg="add mod">
          <ac:chgData name="Corey Huetter" userId="7e72f0c009c044ef" providerId="LiveId" clId="{F71D8CE8-B6EF-4F8C-923D-EF277794C0B2}" dt="2024-05-13T14:21:30.265" v="1334" actId="14100"/>
          <ac:spMkLst>
            <pc:docMk/>
            <pc:sldMk cId="2407807669" sldId="337"/>
            <ac:spMk id="18" creationId="{7885F3ED-9F42-1FA2-FED4-FAA2B946CD1A}"/>
          </ac:spMkLst>
        </pc:spChg>
        <pc:picChg chg="del">
          <ac:chgData name="Corey Huetter" userId="7e72f0c009c044ef" providerId="LiveId" clId="{F71D8CE8-B6EF-4F8C-923D-EF277794C0B2}" dt="2024-05-13T13:17:29.336" v="1080" actId="478"/>
          <ac:picMkLst>
            <pc:docMk/>
            <pc:sldMk cId="2407807669" sldId="337"/>
            <ac:picMk id="2" creationId="{1C0286A3-675B-7B5A-765F-EEE213747A73}"/>
          </ac:picMkLst>
        </pc:picChg>
        <pc:picChg chg="del">
          <ac:chgData name="Corey Huetter" userId="7e72f0c009c044ef" providerId="LiveId" clId="{F71D8CE8-B6EF-4F8C-923D-EF277794C0B2}" dt="2024-05-13T13:17:32.018" v="1081" actId="478"/>
          <ac:picMkLst>
            <pc:docMk/>
            <pc:sldMk cId="2407807669" sldId="337"/>
            <ac:picMk id="4" creationId="{45F47266-01DF-6ACB-96DC-81B0947D631B}"/>
          </ac:picMkLst>
        </pc:picChg>
        <pc:picChg chg="add mod">
          <ac:chgData name="Corey Huetter" userId="7e72f0c009c044ef" providerId="LiveId" clId="{F71D8CE8-B6EF-4F8C-923D-EF277794C0B2}" dt="2024-05-13T13:17:43.665" v="1084" actId="1076"/>
          <ac:picMkLst>
            <pc:docMk/>
            <pc:sldMk cId="2407807669" sldId="337"/>
            <ac:picMk id="5" creationId="{32C087BF-A705-3E93-BEF8-5435000FCBFF}"/>
          </ac:picMkLst>
        </pc:picChg>
        <pc:picChg chg="add mod">
          <ac:chgData name="Corey Huetter" userId="7e72f0c009c044ef" providerId="LiveId" clId="{F71D8CE8-B6EF-4F8C-923D-EF277794C0B2}" dt="2024-05-13T13:17:43.665" v="1084" actId="1076"/>
          <ac:picMkLst>
            <pc:docMk/>
            <pc:sldMk cId="2407807669" sldId="337"/>
            <ac:picMk id="9" creationId="{965A941B-0969-BD97-EAB9-34D509F1F8EE}"/>
          </ac:picMkLst>
        </pc:picChg>
        <pc:picChg chg="add del mod">
          <ac:chgData name="Corey Huetter" userId="7e72f0c009c044ef" providerId="LiveId" clId="{F71D8CE8-B6EF-4F8C-923D-EF277794C0B2}" dt="2024-05-13T18:49:38.896" v="5137" actId="478"/>
          <ac:picMkLst>
            <pc:docMk/>
            <pc:sldMk cId="2407807669" sldId="337"/>
            <ac:picMk id="11" creationId="{FF11EF13-A115-0EE6-1CA2-E91BD173BC98}"/>
          </ac:picMkLst>
        </pc:picChg>
        <pc:picChg chg="add mod">
          <ac:chgData name="Corey Huetter" userId="7e72f0c009c044ef" providerId="LiveId" clId="{F71D8CE8-B6EF-4F8C-923D-EF277794C0B2}" dt="2024-05-13T14:25:27.799" v="1399" actId="1076"/>
          <ac:picMkLst>
            <pc:docMk/>
            <pc:sldMk cId="2407807669" sldId="337"/>
            <ac:picMk id="13" creationId="{F944E8B4-AC6C-0608-057F-2891040419E3}"/>
          </ac:picMkLst>
        </pc:picChg>
        <pc:picChg chg="add del mod">
          <ac:chgData name="Corey Huetter" userId="7e72f0c009c044ef" providerId="LiveId" clId="{F71D8CE8-B6EF-4F8C-923D-EF277794C0B2}" dt="2024-05-13T14:18:00.008" v="1276" actId="478"/>
          <ac:picMkLst>
            <pc:docMk/>
            <pc:sldMk cId="2407807669" sldId="337"/>
            <ac:picMk id="17" creationId="{C12B1E8A-AE87-9952-C7C3-4F2F9DAE3FDE}"/>
          </ac:picMkLst>
        </pc:picChg>
        <pc:picChg chg="add mod">
          <ac:chgData name="Corey Huetter" userId="7e72f0c009c044ef" providerId="LiveId" clId="{F71D8CE8-B6EF-4F8C-923D-EF277794C0B2}" dt="2024-05-13T14:25:20.790" v="1398" actId="571"/>
          <ac:picMkLst>
            <pc:docMk/>
            <pc:sldMk cId="2407807669" sldId="337"/>
            <ac:picMk id="19" creationId="{6DA5686B-D0B2-2505-75CD-64BDD7A57220}"/>
          </ac:picMkLst>
        </pc:picChg>
        <pc:picChg chg="add mod">
          <ac:chgData name="Corey Huetter" userId="7e72f0c009c044ef" providerId="LiveId" clId="{F71D8CE8-B6EF-4F8C-923D-EF277794C0B2}" dt="2024-05-13T14:25:20.790" v="1398" actId="571"/>
          <ac:picMkLst>
            <pc:docMk/>
            <pc:sldMk cId="2407807669" sldId="337"/>
            <ac:picMk id="20" creationId="{18955175-7E1B-39A2-915C-74AA4A85BDFF}"/>
          </ac:picMkLst>
        </pc:picChg>
        <pc:picChg chg="add mod">
          <ac:chgData name="Corey Huetter" userId="7e72f0c009c044ef" providerId="LiveId" clId="{F71D8CE8-B6EF-4F8C-923D-EF277794C0B2}" dt="2024-05-13T18:49:40.864" v="5139"/>
          <ac:picMkLst>
            <pc:docMk/>
            <pc:sldMk cId="2407807669" sldId="337"/>
            <ac:picMk id="21" creationId="{313BC83E-ADC5-E1C0-816B-C88ABDC2C65B}"/>
          </ac:picMkLst>
        </pc:picChg>
        <pc:picChg chg="mod">
          <ac:chgData name="Corey Huetter" userId="7e72f0c009c044ef" providerId="LiveId" clId="{F71D8CE8-B6EF-4F8C-923D-EF277794C0B2}" dt="2024-05-13T14:21:25.321" v="1333" actId="1076"/>
          <ac:picMkLst>
            <pc:docMk/>
            <pc:sldMk cId="2407807669" sldId="337"/>
            <ac:picMk id="22" creationId="{5DEACDAF-BE69-DE6F-3F28-4A279FC971EA}"/>
          </ac:picMkLst>
        </pc:picChg>
        <pc:picChg chg="add mod">
          <ac:chgData name="Corey Huetter" userId="7e72f0c009c044ef" providerId="LiveId" clId="{F71D8CE8-B6EF-4F8C-923D-EF277794C0B2}" dt="2024-05-13T18:49:40.864" v="5139"/>
          <ac:picMkLst>
            <pc:docMk/>
            <pc:sldMk cId="2407807669" sldId="337"/>
            <ac:picMk id="24" creationId="{B12081BD-EECA-4EAB-955E-CD96A748CC10}"/>
          </ac:picMkLst>
        </pc:picChg>
        <pc:picChg chg="del">
          <ac:chgData name="Corey Huetter" userId="7e72f0c009c044ef" providerId="LiveId" clId="{F71D8CE8-B6EF-4F8C-923D-EF277794C0B2}" dt="2024-05-13T18:49:39.781" v="5138" actId="478"/>
          <ac:picMkLst>
            <pc:docMk/>
            <pc:sldMk cId="2407807669" sldId="337"/>
            <ac:picMk id="22540" creationId="{A8C889D3-FC6F-7532-2D6E-129C2AF01C20}"/>
          </ac:picMkLst>
        </pc:picChg>
      </pc:sldChg>
      <pc:sldChg chg="addSp delSp modSp mod">
        <pc:chgData name="Corey Huetter" userId="7e72f0c009c044ef" providerId="LiveId" clId="{F71D8CE8-B6EF-4F8C-923D-EF277794C0B2}" dt="2024-05-14T00:38:59.351" v="5881" actId="20577"/>
        <pc:sldMkLst>
          <pc:docMk/>
          <pc:sldMk cId="2493333601" sldId="338"/>
        </pc:sldMkLst>
        <pc:spChg chg="mod">
          <ac:chgData name="Corey Huetter" userId="7e72f0c009c044ef" providerId="LiveId" clId="{F71D8CE8-B6EF-4F8C-923D-EF277794C0B2}" dt="2024-05-14T00:38:59.351" v="5881" actId="20577"/>
          <ac:spMkLst>
            <pc:docMk/>
            <pc:sldMk cId="2493333601" sldId="338"/>
            <ac:spMk id="16" creationId="{D1B7E839-B51E-0E4E-87C5-17BD4208F406}"/>
          </ac:spMkLst>
        </pc:spChg>
        <pc:picChg chg="del">
          <ac:chgData name="Corey Huetter" userId="7e72f0c009c044ef" providerId="LiveId" clId="{F71D8CE8-B6EF-4F8C-923D-EF277794C0B2}" dt="2024-05-13T14:28:18.335" v="1443" actId="478"/>
          <ac:picMkLst>
            <pc:docMk/>
            <pc:sldMk cId="2493333601" sldId="338"/>
            <ac:picMk id="3" creationId="{E7C1993C-6638-63D4-611F-6F5F190D3CA4}"/>
          </ac:picMkLst>
        </pc:picChg>
        <pc:picChg chg="del mod">
          <ac:chgData name="Corey Huetter" userId="7e72f0c009c044ef" providerId="LiveId" clId="{F71D8CE8-B6EF-4F8C-923D-EF277794C0B2}" dt="2024-05-13T14:28:23.358" v="1445" actId="478"/>
          <ac:picMkLst>
            <pc:docMk/>
            <pc:sldMk cId="2493333601" sldId="338"/>
            <ac:picMk id="4" creationId="{1F3C6F8C-6422-012D-731D-9C46D73EB342}"/>
          </ac:picMkLst>
        </pc:picChg>
        <pc:picChg chg="add mod">
          <ac:chgData name="Corey Huetter" userId="7e72f0c009c044ef" providerId="LiveId" clId="{F71D8CE8-B6EF-4F8C-923D-EF277794C0B2}" dt="2024-05-13T14:28:50.911" v="1455" actId="1076"/>
          <ac:picMkLst>
            <pc:docMk/>
            <pc:sldMk cId="2493333601" sldId="338"/>
            <ac:picMk id="5" creationId="{836F4804-4585-4064-1A24-B89B2BB789DE}"/>
          </ac:picMkLst>
        </pc:picChg>
        <pc:picChg chg="add mod">
          <ac:chgData name="Corey Huetter" userId="7e72f0c009c044ef" providerId="LiveId" clId="{F71D8CE8-B6EF-4F8C-923D-EF277794C0B2}" dt="2024-05-13T14:28:41.943" v="1450" actId="1076"/>
          <ac:picMkLst>
            <pc:docMk/>
            <pc:sldMk cId="2493333601" sldId="338"/>
            <ac:picMk id="6" creationId="{489F9D74-6D9A-02F0-2C70-16584DBD3FBD}"/>
          </ac:picMkLst>
        </pc:picChg>
      </pc:sldChg>
      <pc:sldChg chg="addSp delSp modSp mod ord">
        <pc:chgData name="Corey Huetter" userId="7e72f0c009c044ef" providerId="LiveId" clId="{F71D8CE8-B6EF-4F8C-923D-EF277794C0B2}" dt="2024-05-14T00:46:02.953" v="5883"/>
        <pc:sldMkLst>
          <pc:docMk/>
          <pc:sldMk cId="4070862890" sldId="339"/>
        </pc:sldMkLst>
        <pc:spChg chg="mod">
          <ac:chgData name="Corey Huetter" userId="7e72f0c009c044ef" providerId="LiveId" clId="{F71D8CE8-B6EF-4F8C-923D-EF277794C0B2}" dt="2024-05-13T19:12:33.264" v="5723" actId="20577"/>
          <ac:spMkLst>
            <pc:docMk/>
            <pc:sldMk cId="4070862890" sldId="339"/>
            <ac:spMk id="2" creationId="{24CF776C-B45D-26B6-666C-2B9376F7770E}"/>
          </ac:spMkLst>
        </pc:spChg>
        <pc:picChg chg="del">
          <ac:chgData name="Corey Huetter" userId="7e72f0c009c044ef" providerId="LiveId" clId="{F71D8CE8-B6EF-4F8C-923D-EF277794C0B2}" dt="2024-05-13T14:15:00.288" v="1258" actId="478"/>
          <ac:picMkLst>
            <pc:docMk/>
            <pc:sldMk cId="4070862890" sldId="339"/>
            <ac:picMk id="3" creationId="{CAA78346-3921-FF0D-28B5-7F0CEE064386}"/>
          </ac:picMkLst>
        </pc:picChg>
        <pc:picChg chg="add mod">
          <ac:chgData name="Corey Huetter" userId="7e72f0c009c044ef" providerId="LiveId" clId="{F71D8CE8-B6EF-4F8C-923D-EF277794C0B2}" dt="2024-05-13T14:30:55.998" v="1618" actId="14100"/>
          <ac:picMkLst>
            <pc:docMk/>
            <pc:sldMk cId="4070862890" sldId="339"/>
            <ac:picMk id="5" creationId="{5552DFB7-96E5-8DC7-A8AB-2B1424F1C473}"/>
          </ac:picMkLst>
        </pc:picChg>
        <pc:picChg chg="add mod">
          <ac:chgData name="Corey Huetter" userId="7e72f0c009c044ef" providerId="LiveId" clId="{F71D8CE8-B6EF-4F8C-923D-EF277794C0B2}" dt="2024-05-13T14:31:02.303" v="1620" actId="14100"/>
          <ac:picMkLst>
            <pc:docMk/>
            <pc:sldMk cId="4070862890" sldId="339"/>
            <ac:picMk id="6" creationId="{EFE01771-A4E5-927E-F833-789C18C7952A}"/>
          </ac:picMkLst>
        </pc:picChg>
        <pc:picChg chg="mod">
          <ac:chgData name="Corey Huetter" userId="7e72f0c009c044ef" providerId="LiveId" clId="{F71D8CE8-B6EF-4F8C-923D-EF277794C0B2}" dt="2024-05-13T14:30:40.423" v="1615" actId="1076"/>
          <ac:picMkLst>
            <pc:docMk/>
            <pc:sldMk cId="4070862890" sldId="339"/>
            <ac:picMk id="1026" creationId="{FAB9097D-67BD-CCF3-BD20-4A16168A06A6}"/>
          </ac:picMkLst>
        </pc:picChg>
      </pc:sldChg>
      <pc:sldChg chg="addSp delSp modSp del mod">
        <pc:chgData name="Corey Huetter" userId="7e72f0c009c044ef" providerId="LiveId" clId="{F71D8CE8-B6EF-4F8C-923D-EF277794C0B2}" dt="2024-05-13T15:35:11.069" v="3312" actId="2696"/>
        <pc:sldMkLst>
          <pc:docMk/>
          <pc:sldMk cId="1719240216" sldId="340"/>
        </pc:sldMkLst>
        <pc:spChg chg="mod">
          <ac:chgData name="Corey Huetter" userId="7e72f0c009c044ef" providerId="LiveId" clId="{F71D8CE8-B6EF-4F8C-923D-EF277794C0B2}" dt="2024-05-13T15:27:30.631" v="3300" actId="20577"/>
          <ac:spMkLst>
            <pc:docMk/>
            <pc:sldMk cId="1719240216" sldId="340"/>
            <ac:spMk id="5" creationId="{9C09CB1E-72D6-DE1D-461D-1A20878EAFDB}"/>
          </ac:spMkLst>
        </pc:spChg>
        <pc:spChg chg="del mod">
          <ac:chgData name="Corey Huetter" userId="7e72f0c009c044ef" providerId="LiveId" clId="{F71D8CE8-B6EF-4F8C-923D-EF277794C0B2}" dt="2024-05-13T15:22:49.415" v="3283" actId="478"/>
          <ac:spMkLst>
            <pc:docMk/>
            <pc:sldMk cId="1719240216" sldId="340"/>
            <ac:spMk id="6" creationId="{29B5F3BD-575F-D01F-6A2D-22AEA3F71BA5}"/>
          </ac:spMkLst>
        </pc:spChg>
        <pc:graphicFrameChg chg="add mod modGraphic">
          <ac:chgData name="Corey Huetter" userId="7e72f0c009c044ef" providerId="LiveId" clId="{F71D8CE8-B6EF-4F8C-923D-EF277794C0B2}" dt="2024-05-13T15:27:47.165" v="3301" actId="255"/>
          <ac:graphicFrameMkLst>
            <pc:docMk/>
            <pc:sldMk cId="1719240216" sldId="340"/>
            <ac:graphicFrameMk id="7" creationId="{96DBD333-1331-E7E5-D8CC-CBD1885A443E}"/>
          </ac:graphicFrameMkLst>
        </pc:graphicFrameChg>
        <pc:picChg chg="del">
          <ac:chgData name="Corey Huetter" userId="7e72f0c009c044ef" providerId="LiveId" clId="{F71D8CE8-B6EF-4F8C-923D-EF277794C0B2}" dt="2024-05-13T15:22:47.291" v="3280" actId="478"/>
          <ac:picMkLst>
            <pc:docMk/>
            <pc:sldMk cId="1719240216" sldId="340"/>
            <ac:picMk id="2" creationId="{00F45DB0-1000-C8D6-98D7-804663550575}"/>
          </ac:picMkLst>
        </pc:picChg>
        <pc:picChg chg="del">
          <ac:chgData name="Corey Huetter" userId="7e72f0c009c044ef" providerId="LiveId" clId="{F71D8CE8-B6EF-4F8C-923D-EF277794C0B2}" dt="2024-05-13T15:22:48.239" v="3281" actId="478"/>
          <ac:picMkLst>
            <pc:docMk/>
            <pc:sldMk cId="1719240216" sldId="340"/>
            <ac:picMk id="3" creationId="{91E3BB1A-EBFD-CA07-34BD-18CAC1C964C8}"/>
          </ac:picMkLst>
        </pc:picChg>
        <pc:picChg chg="del">
          <ac:chgData name="Corey Huetter" userId="7e72f0c009c044ef" providerId="LiveId" clId="{F71D8CE8-B6EF-4F8C-923D-EF277794C0B2}" dt="2024-05-13T15:22:46.119" v="3279" actId="478"/>
          <ac:picMkLst>
            <pc:docMk/>
            <pc:sldMk cId="1719240216" sldId="340"/>
            <ac:picMk id="1026" creationId="{3C057400-B788-CFF5-B496-F27D47A68C4B}"/>
          </ac:picMkLst>
        </pc:picChg>
      </pc:sldChg>
      <pc:sldChg chg="del">
        <pc:chgData name="Corey Huetter" userId="7e72f0c009c044ef" providerId="LiveId" clId="{F71D8CE8-B6EF-4F8C-923D-EF277794C0B2}" dt="2024-05-13T15:33:31.479" v="3307" actId="2696"/>
        <pc:sldMkLst>
          <pc:docMk/>
          <pc:sldMk cId="3658458537" sldId="341"/>
        </pc:sldMkLst>
      </pc:sldChg>
      <pc:sldChg chg="del">
        <pc:chgData name="Corey Huetter" userId="7e72f0c009c044ef" providerId="LiveId" clId="{F71D8CE8-B6EF-4F8C-923D-EF277794C0B2}" dt="2024-05-13T15:34:28.790" v="3308" actId="2696"/>
        <pc:sldMkLst>
          <pc:docMk/>
          <pc:sldMk cId="2413010772" sldId="342"/>
        </pc:sldMkLst>
      </pc:sldChg>
      <pc:sldChg chg="del">
        <pc:chgData name="Corey Huetter" userId="7e72f0c009c044ef" providerId="LiveId" clId="{F71D8CE8-B6EF-4F8C-923D-EF277794C0B2}" dt="2024-05-13T15:33:31.479" v="3307" actId="2696"/>
        <pc:sldMkLst>
          <pc:docMk/>
          <pc:sldMk cId="301771490" sldId="343"/>
        </pc:sldMkLst>
      </pc:sldChg>
      <pc:sldChg chg="del">
        <pc:chgData name="Corey Huetter" userId="7e72f0c009c044ef" providerId="LiveId" clId="{F71D8CE8-B6EF-4F8C-923D-EF277794C0B2}" dt="2024-05-13T15:33:31.479" v="3307" actId="2696"/>
        <pc:sldMkLst>
          <pc:docMk/>
          <pc:sldMk cId="3702547194" sldId="344"/>
        </pc:sldMkLst>
      </pc:sldChg>
      <pc:sldChg chg="del">
        <pc:chgData name="Corey Huetter" userId="7e72f0c009c044ef" providerId="LiveId" clId="{F71D8CE8-B6EF-4F8C-923D-EF277794C0B2}" dt="2024-05-13T15:33:31.479" v="3307" actId="2696"/>
        <pc:sldMkLst>
          <pc:docMk/>
          <pc:sldMk cId="638683217" sldId="345"/>
        </pc:sldMkLst>
      </pc:sldChg>
      <pc:sldChg chg="del">
        <pc:chgData name="Corey Huetter" userId="7e72f0c009c044ef" providerId="LiveId" clId="{F71D8CE8-B6EF-4F8C-923D-EF277794C0B2}" dt="2024-05-13T15:33:31.479" v="3307" actId="2696"/>
        <pc:sldMkLst>
          <pc:docMk/>
          <pc:sldMk cId="1811604873" sldId="346"/>
        </pc:sldMkLst>
      </pc:sldChg>
      <pc:sldChg chg="addSp delSp modSp mod">
        <pc:chgData name="Corey Huetter" userId="7e72f0c009c044ef" providerId="LiveId" clId="{F71D8CE8-B6EF-4F8C-923D-EF277794C0B2}" dt="2024-05-13T19:37:26.631" v="5839" actId="478"/>
        <pc:sldMkLst>
          <pc:docMk/>
          <pc:sldMk cId="3984834438" sldId="347"/>
        </pc:sldMkLst>
        <pc:spChg chg="del">
          <ac:chgData name="Corey Huetter" userId="7e72f0c009c044ef" providerId="LiveId" clId="{F71D8CE8-B6EF-4F8C-923D-EF277794C0B2}" dt="2024-05-13T18:16:10.320" v="4748" actId="478"/>
          <ac:spMkLst>
            <pc:docMk/>
            <pc:sldMk cId="3984834438" sldId="347"/>
            <ac:spMk id="6" creationId="{1329EA64-98E6-B327-8D4A-291A938CEA66}"/>
          </ac:spMkLst>
        </pc:spChg>
        <pc:spChg chg="del mod">
          <ac:chgData name="Corey Huetter" userId="7e72f0c009c044ef" providerId="LiveId" clId="{F71D8CE8-B6EF-4F8C-923D-EF277794C0B2}" dt="2024-05-13T18:16:13.344" v="4754" actId="478"/>
          <ac:spMkLst>
            <pc:docMk/>
            <pc:sldMk cId="3984834438" sldId="347"/>
            <ac:spMk id="7" creationId="{3B7D349D-CF5B-06A1-6917-3DF4D46B4523}"/>
          </ac:spMkLst>
        </pc:spChg>
        <pc:spChg chg="mod">
          <ac:chgData name="Corey Huetter" userId="7e72f0c009c044ef" providerId="LiveId" clId="{F71D8CE8-B6EF-4F8C-923D-EF277794C0B2}" dt="2024-05-13T18:25:58.813" v="4869" actId="114"/>
          <ac:spMkLst>
            <pc:docMk/>
            <pc:sldMk cId="3984834438" sldId="347"/>
            <ac:spMk id="9" creationId="{EFCC81AC-C6BF-4967-CB1A-47834FFD37B6}"/>
          </ac:spMkLst>
        </pc:spChg>
        <pc:picChg chg="del mod">
          <ac:chgData name="Corey Huetter" userId="7e72f0c009c044ef" providerId="LiveId" clId="{F71D8CE8-B6EF-4F8C-923D-EF277794C0B2}" dt="2024-05-13T18:16:11.666" v="4752" actId="478"/>
          <ac:picMkLst>
            <pc:docMk/>
            <pc:sldMk cId="3984834438" sldId="347"/>
            <ac:picMk id="2" creationId="{10BF7180-1071-978A-1BB4-22ECA3714FBC}"/>
          </ac:picMkLst>
        </pc:picChg>
        <pc:picChg chg="del">
          <ac:chgData name="Corey Huetter" userId="7e72f0c009c044ef" providerId="LiveId" clId="{F71D8CE8-B6EF-4F8C-923D-EF277794C0B2}" dt="2024-05-13T18:16:06.203" v="4744" actId="478"/>
          <ac:picMkLst>
            <pc:docMk/>
            <pc:sldMk cId="3984834438" sldId="347"/>
            <ac:picMk id="3" creationId="{FA407CEE-BF11-9B1B-A086-883AFF61FCE2}"/>
          </ac:picMkLst>
        </pc:picChg>
        <pc:picChg chg="del mod">
          <ac:chgData name="Corey Huetter" userId="7e72f0c009c044ef" providerId="LiveId" clId="{F71D8CE8-B6EF-4F8C-923D-EF277794C0B2}" dt="2024-05-13T18:16:08.752" v="4747" actId="478"/>
          <ac:picMkLst>
            <pc:docMk/>
            <pc:sldMk cId="3984834438" sldId="347"/>
            <ac:picMk id="5" creationId="{4CC2BD28-040F-5924-31CD-0C9736F574EE}"/>
          </ac:picMkLst>
        </pc:picChg>
        <pc:picChg chg="del">
          <ac:chgData name="Corey Huetter" userId="7e72f0c009c044ef" providerId="LiveId" clId="{F71D8CE8-B6EF-4F8C-923D-EF277794C0B2}" dt="2024-05-13T18:16:07.718" v="4745" actId="478"/>
          <ac:picMkLst>
            <pc:docMk/>
            <pc:sldMk cId="3984834438" sldId="347"/>
            <ac:picMk id="8" creationId="{7010D986-9CDB-39FA-0258-B19428E41A73}"/>
          </ac:picMkLst>
        </pc:picChg>
        <pc:picChg chg="add del mod modCrop">
          <ac:chgData name="Corey Huetter" userId="7e72f0c009c044ef" providerId="LiveId" clId="{F71D8CE8-B6EF-4F8C-923D-EF277794C0B2}" dt="2024-05-13T18:23:32.704" v="4763" actId="478"/>
          <ac:picMkLst>
            <pc:docMk/>
            <pc:sldMk cId="3984834438" sldId="347"/>
            <ac:picMk id="11" creationId="{9D98580E-9479-935E-9FE0-AED3F8539B2F}"/>
          </ac:picMkLst>
        </pc:picChg>
        <pc:picChg chg="add mod modCrop">
          <ac:chgData name="Corey Huetter" userId="7e72f0c009c044ef" providerId="LiveId" clId="{F71D8CE8-B6EF-4F8C-923D-EF277794C0B2}" dt="2024-05-13T19:33:00.215" v="5724" actId="1076"/>
          <ac:picMkLst>
            <pc:docMk/>
            <pc:sldMk cId="3984834438" sldId="347"/>
            <ac:picMk id="13" creationId="{506721FD-3287-78FD-0E74-EF38544D63C0}"/>
          </ac:picMkLst>
        </pc:picChg>
        <pc:picChg chg="add mod">
          <ac:chgData name="Corey Huetter" userId="7e72f0c009c044ef" providerId="LiveId" clId="{F71D8CE8-B6EF-4F8C-923D-EF277794C0B2}" dt="2024-05-13T19:33:38.015" v="5732" actId="1076"/>
          <ac:picMkLst>
            <pc:docMk/>
            <pc:sldMk cId="3984834438" sldId="347"/>
            <ac:picMk id="15" creationId="{E0FE1BF8-C163-5109-7924-D966948DEA49}"/>
          </ac:picMkLst>
        </pc:picChg>
        <pc:picChg chg="add del mod">
          <ac:chgData name="Corey Huetter" userId="7e72f0c009c044ef" providerId="LiveId" clId="{F71D8CE8-B6EF-4F8C-923D-EF277794C0B2}" dt="2024-05-13T19:37:26.631" v="5839" actId="478"/>
          <ac:picMkLst>
            <pc:docMk/>
            <pc:sldMk cId="3984834438" sldId="347"/>
            <ac:picMk id="16" creationId="{989D64D4-F3A2-50F8-5050-C53DBE5251ED}"/>
          </ac:picMkLst>
        </pc:picChg>
        <pc:picChg chg="del">
          <ac:chgData name="Corey Huetter" userId="7e72f0c009c044ef" providerId="LiveId" clId="{F71D8CE8-B6EF-4F8C-923D-EF277794C0B2}" dt="2024-05-13T18:16:14.278" v="4755" actId="478"/>
          <ac:picMkLst>
            <pc:docMk/>
            <pc:sldMk cId="3984834438" sldId="347"/>
            <ac:picMk id="1026" creationId="{0D372C42-CA87-6E7D-B9E1-84693CE2B13B}"/>
          </ac:picMkLst>
        </pc:picChg>
        <pc:picChg chg="del mod">
          <ac:chgData name="Corey Huetter" userId="7e72f0c009c044ef" providerId="LiveId" clId="{F71D8CE8-B6EF-4F8C-923D-EF277794C0B2}" dt="2024-05-13T18:16:10.992" v="4750" actId="478"/>
          <ac:picMkLst>
            <pc:docMk/>
            <pc:sldMk cId="3984834438" sldId="347"/>
            <ac:picMk id="1028" creationId="{6BFDC6DC-B324-B815-B60A-30DB8EB4718A}"/>
          </ac:picMkLst>
        </pc:picChg>
      </pc:sldChg>
      <pc:sldChg chg="del">
        <pc:chgData name="Corey Huetter" userId="7e72f0c009c044ef" providerId="LiveId" clId="{F71D8CE8-B6EF-4F8C-923D-EF277794C0B2}" dt="2024-05-13T15:34:28.790" v="3308" actId="2696"/>
        <pc:sldMkLst>
          <pc:docMk/>
          <pc:sldMk cId="2354641127" sldId="348"/>
        </pc:sldMkLst>
      </pc:sldChg>
      <pc:sldChg chg="del">
        <pc:chgData name="Corey Huetter" userId="7e72f0c009c044ef" providerId="LiveId" clId="{F71D8CE8-B6EF-4F8C-923D-EF277794C0B2}" dt="2024-05-13T15:34:28.790" v="3308" actId="2696"/>
        <pc:sldMkLst>
          <pc:docMk/>
          <pc:sldMk cId="2487107209" sldId="349"/>
        </pc:sldMkLst>
      </pc:sldChg>
      <pc:sldChg chg="del">
        <pc:chgData name="Corey Huetter" userId="7e72f0c009c044ef" providerId="LiveId" clId="{F71D8CE8-B6EF-4F8C-923D-EF277794C0B2}" dt="2024-05-13T15:34:28.790" v="3308" actId="2696"/>
        <pc:sldMkLst>
          <pc:docMk/>
          <pc:sldMk cId="955794191" sldId="350"/>
        </pc:sldMkLst>
      </pc:sldChg>
      <pc:sldChg chg="del">
        <pc:chgData name="Corey Huetter" userId="7e72f0c009c044ef" providerId="LiveId" clId="{F71D8CE8-B6EF-4F8C-923D-EF277794C0B2}" dt="2024-05-13T15:34:28.790" v="3308" actId="2696"/>
        <pc:sldMkLst>
          <pc:docMk/>
          <pc:sldMk cId="1613580941" sldId="351"/>
        </pc:sldMkLst>
      </pc:sldChg>
      <pc:sldChg chg="del">
        <pc:chgData name="Corey Huetter" userId="7e72f0c009c044ef" providerId="LiveId" clId="{F71D8CE8-B6EF-4F8C-923D-EF277794C0B2}" dt="2024-05-13T15:34:28.790" v="3308" actId="2696"/>
        <pc:sldMkLst>
          <pc:docMk/>
          <pc:sldMk cId="2336586976" sldId="352"/>
        </pc:sldMkLst>
      </pc:sldChg>
      <pc:sldChg chg="del">
        <pc:chgData name="Corey Huetter" userId="7e72f0c009c044ef" providerId="LiveId" clId="{F71D8CE8-B6EF-4F8C-923D-EF277794C0B2}" dt="2024-05-13T15:34:28.790" v="3308" actId="2696"/>
        <pc:sldMkLst>
          <pc:docMk/>
          <pc:sldMk cId="1838756881" sldId="353"/>
        </pc:sldMkLst>
      </pc:sldChg>
      <pc:sldChg chg="del">
        <pc:chgData name="Corey Huetter" userId="7e72f0c009c044ef" providerId="LiveId" clId="{F71D8CE8-B6EF-4F8C-923D-EF277794C0B2}" dt="2024-05-13T15:34:28.790" v="3308" actId="2696"/>
        <pc:sldMkLst>
          <pc:docMk/>
          <pc:sldMk cId="607588418" sldId="354"/>
        </pc:sldMkLst>
      </pc:sldChg>
      <pc:sldChg chg="del">
        <pc:chgData name="Corey Huetter" userId="7e72f0c009c044ef" providerId="LiveId" clId="{F71D8CE8-B6EF-4F8C-923D-EF277794C0B2}" dt="2024-05-13T15:34:28.790" v="3308" actId="2696"/>
        <pc:sldMkLst>
          <pc:docMk/>
          <pc:sldMk cId="2730596723" sldId="356"/>
        </pc:sldMkLst>
      </pc:sldChg>
      <pc:sldChg chg="del">
        <pc:chgData name="Corey Huetter" userId="7e72f0c009c044ef" providerId="LiveId" clId="{F71D8CE8-B6EF-4F8C-923D-EF277794C0B2}" dt="2024-05-13T15:34:28.790" v="3308" actId="2696"/>
        <pc:sldMkLst>
          <pc:docMk/>
          <pc:sldMk cId="3356236778" sldId="357"/>
        </pc:sldMkLst>
      </pc:sldChg>
      <pc:sldChg chg="del">
        <pc:chgData name="Corey Huetter" userId="7e72f0c009c044ef" providerId="LiveId" clId="{F71D8CE8-B6EF-4F8C-923D-EF277794C0B2}" dt="2024-05-13T15:34:28.790" v="3308" actId="2696"/>
        <pc:sldMkLst>
          <pc:docMk/>
          <pc:sldMk cId="2035185719" sldId="358"/>
        </pc:sldMkLst>
      </pc:sldChg>
      <pc:sldChg chg="del">
        <pc:chgData name="Corey Huetter" userId="7e72f0c009c044ef" providerId="LiveId" clId="{F71D8CE8-B6EF-4F8C-923D-EF277794C0B2}" dt="2024-05-13T15:34:28.790" v="3308" actId="2696"/>
        <pc:sldMkLst>
          <pc:docMk/>
          <pc:sldMk cId="3847289908" sldId="359"/>
        </pc:sldMkLst>
      </pc:sldChg>
      <pc:sldChg chg="del">
        <pc:chgData name="Corey Huetter" userId="7e72f0c009c044ef" providerId="LiveId" clId="{F71D8CE8-B6EF-4F8C-923D-EF277794C0B2}" dt="2024-05-13T15:34:28.790" v="3308" actId="2696"/>
        <pc:sldMkLst>
          <pc:docMk/>
          <pc:sldMk cId="329978805" sldId="360"/>
        </pc:sldMkLst>
      </pc:sldChg>
      <pc:sldChg chg="del">
        <pc:chgData name="Corey Huetter" userId="7e72f0c009c044ef" providerId="LiveId" clId="{F71D8CE8-B6EF-4F8C-923D-EF277794C0B2}" dt="2024-05-13T15:34:28.790" v="3308" actId="2696"/>
        <pc:sldMkLst>
          <pc:docMk/>
          <pc:sldMk cId="292626409" sldId="361"/>
        </pc:sldMkLst>
      </pc:sldChg>
      <pc:sldChg chg="del">
        <pc:chgData name="Corey Huetter" userId="7e72f0c009c044ef" providerId="LiveId" clId="{F71D8CE8-B6EF-4F8C-923D-EF277794C0B2}" dt="2024-05-13T15:34:28.790" v="3308" actId="2696"/>
        <pc:sldMkLst>
          <pc:docMk/>
          <pc:sldMk cId="3884656428" sldId="362"/>
        </pc:sldMkLst>
      </pc:sldChg>
      <pc:sldChg chg="del">
        <pc:chgData name="Corey Huetter" userId="7e72f0c009c044ef" providerId="LiveId" clId="{F71D8CE8-B6EF-4F8C-923D-EF277794C0B2}" dt="2024-05-13T15:34:28.790" v="3308" actId="2696"/>
        <pc:sldMkLst>
          <pc:docMk/>
          <pc:sldMk cId="1113824771" sldId="363"/>
        </pc:sldMkLst>
      </pc:sldChg>
      <pc:sldChg chg="del">
        <pc:chgData name="Corey Huetter" userId="7e72f0c009c044ef" providerId="LiveId" clId="{F71D8CE8-B6EF-4F8C-923D-EF277794C0B2}" dt="2024-05-13T15:34:28.790" v="3308" actId="2696"/>
        <pc:sldMkLst>
          <pc:docMk/>
          <pc:sldMk cId="3184003456" sldId="364"/>
        </pc:sldMkLst>
      </pc:sldChg>
      <pc:sldChg chg="del">
        <pc:chgData name="Corey Huetter" userId="7e72f0c009c044ef" providerId="LiveId" clId="{F71D8CE8-B6EF-4F8C-923D-EF277794C0B2}" dt="2024-05-13T15:34:28.790" v="3308" actId="2696"/>
        <pc:sldMkLst>
          <pc:docMk/>
          <pc:sldMk cId="1512808799" sldId="365"/>
        </pc:sldMkLst>
      </pc:sldChg>
      <pc:sldChg chg="del">
        <pc:chgData name="Corey Huetter" userId="7e72f0c009c044ef" providerId="LiveId" clId="{F71D8CE8-B6EF-4F8C-923D-EF277794C0B2}" dt="2024-05-13T15:34:28.790" v="3308" actId="2696"/>
        <pc:sldMkLst>
          <pc:docMk/>
          <pc:sldMk cId="3567785474" sldId="366"/>
        </pc:sldMkLst>
      </pc:sldChg>
      <pc:sldChg chg="del">
        <pc:chgData name="Corey Huetter" userId="7e72f0c009c044ef" providerId="LiveId" clId="{F71D8CE8-B6EF-4F8C-923D-EF277794C0B2}" dt="2024-05-13T15:34:28.790" v="3308" actId="2696"/>
        <pc:sldMkLst>
          <pc:docMk/>
          <pc:sldMk cId="740248258" sldId="367"/>
        </pc:sldMkLst>
      </pc:sldChg>
      <pc:sldChg chg="del">
        <pc:chgData name="Corey Huetter" userId="7e72f0c009c044ef" providerId="LiveId" clId="{F71D8CE8-B6EF-4F8C-923D-EF277794C0B2}" dt="2024-05-13T15:34:28.790" v="3308" actId="2696"/>
        <pc:sldMkLst>
          <pc:docMk/>
          <pc:sldMk cId="2991722827" sldId="368"/>
        </pc:sldMkLst>
      </pc:sldChg>
      <pc:sldChg chg="del">
        <pc:chgData name="Corey Huetter" userId="7e72f0c009c044ef" providerId="LiveId" clId="{F71D8CE8-B6EF-4F8C-923D-EF277794C0B2}" dt="2024-05-13T15:34:28.790" v="3308" actId="2696"/>
        <pc:sldMkLst>
          <pc:docMk/>
          <pc:sldMk cId="4111487457" sldId="369"/>
        </pc:sldMkLst>
      </pc:sldChg>
      <pc:sldChg chg="del">
        <pc:chgData name="Corey Huetter" userId="7e72f0c009c044ef" providerId="LiveId" clId="{F71D8CE8-B6EF-4F8C-923D-EF277794C0B2}" dt="2024-05-13T15:34:28.790" v="3308" actId="2696"/>
        <pc:sldMkLst>
          <pc:docMk/>
          <pc:sldMk cId="1433359386" sldId="370"/>
        </pc:sldMkLst>
      </pc:sldChg>
      <pc:sldChg chg="del">
        <pc:chgData name="Corey Huetter" userId="7e72f0c009c044ef" providerId="LiveId" clId="{F71D8CE8-B6EF-4F8C-923D-EF277794C0B2}" dt="2024-05-13T15:34:28.790" v="3308" actId="2696"/>
        <pc:sldMkLst>
          <pc:docMk/>
          <pc:sldMk cId="1772718738" sldId="371"/>
        </pc:sldMkLst>
      </pc:sldChg>
      <pc:sldChg chg="del">
        <pc:chgData name="Corey Huetter" userId="7e72f0c009c044ef" providerId="LiveId" clId="{F71D8CE8-B6EF-4F8C-923D-EF277794C0B2}" dt="2024-05-13T15:34:28.790" v="3308" actId="2696"/>
        <pc:sldMkLst>
          <pc:docMk/>
          <pc:sldMk cId="1907208653" sldId="372"/>
        </pc:sldMkLst>
      </pc:sldChg>
      <pc:sldChg chg="del">
        <pc:chgData name="Corey Huetter" userId="7e72f0c009c044ef" providerId="LiveId" clId="{F71D8CE8-B6EF-4F8C-923D-EF277794C0B2}" dt="2024-05-13T15:34:28.790" v="3308" actId="2696"/>
        <pc:sldMkLst>
          <pc:docMk/>
          <pc:sldMk cId="3982497538" sldId="373"/>
        </pc:sldMkLst>
      </pc:sldChg>
      <pc:sldChg chg="add del">
        <pc:chgData name="Corey Huetter" userId="7e72f0c009c044ef" providerId="LiveId" clId="{F71D8CE8-B6EF-4F8C-923D-EF277794C0B2}" dt="2024-05-13T15:22:12.323" v="3276" actId="2696"/>
        <pc:sldMkLst>
          <pc:docMk/>
          <pc:sldMk cId="3352837696" sldId="374"/>
        </pc:sldMkLst>
      </pc:sldChg>
      <pc:sldChg chg="addSp modSp add mod">
        <pc:chgData name="Corey Huetter" userId="7e72f0c009c044ef" providerId="LiveId" clId="{F71D8CE8-B6EF-4F8C-923D-EF277794C0B2}" dt="2024-05-13T15:11:03.471" v="2470" actId="20577"/>
        <pc:sldMkLst>
          <pc:docMk/>
          <pc:sldMk cId="1262511339" sldId="375"/>
        </pc:sldMkLst>
        <pc:spChg chg="add mod">
          <ac:chgData name="Corey Huetter" userId="7e72f0c009c044ef" providerId="LiveId" clId="{F71D8CE8-B6EF-4F8C-923D-EF277794C0B2}" dt="2024-05-13T14:46:28.736" v="1649" actId="1076"/>
          <ac:spMkLst>
            <pc:docMk/>
            <pc:sldMk cId="1262511339" sldId="375"/>
            <ac:spMk id="2" creationId="{0EBC5808-8E83-1898-3F3C-0664B6B24E42}"/>
          </ac:spMkLst>
        </pc:spChg>
        <pc:spChg chg="mod">
          <ac:chgData name="Corey Huetter" userId="7e72f0c009c044ef" providerId="LiveId" clId="{F71D8CE8-B6EF-4F8C-923D-EF277794C0B2}" dt="2024-05-13T14:57:40.359" v="1752" actId="20577"/>
          <ac:spMkLst>
            <pc:docMk/>
            <pc:sldMk cId="1262511339" sldId="375"/>
            <ac:spMk id="3" creationId="{579B762A-D375-7ED2-3602-2740A5B5FFBE}"/>
          </ac:spMkLst>
        </pc:spChg>
        <pc:graphicFrameChg chg="modGraphic">
          <ac:chgData name="Corey Huetter" userId="7e72f0c009c044ef" providerId="LiveId" clId="{F71D8CE8-B6EF-4F8C-923D-EF277794C0B2}" dt="2024-05-13T15:11:03.471" v="2470" actId="20577"/>
          <ac:graphicFrameMkLst>
            <pc:docMk/>
            <pc:sldMk cId="1262511339" sldId="375"/>
            <ac:graphicFrameMk id="5" creationId="{B2A029C3-0AAD-D833-2641-8FACE661D8F3}"/>
          </ac:graphicFrameMkLst>
        </pc:graphicFrameChg>
      </pc:sldChg>
      <pc:sldChg chg="modSp add mod">
        <pc:chgData name="Corey Huetter" userId="7e72f0c009c044ef" providerId="LiveId" clId="{F71D8CE8-B6EF-4F8C-923D-EF277794C0B2}" dt="2024-05-13T15:10:56.607" v="2454" actId="20577"/>
        <pc:sldMkLst>
          <pc:docMk/>
          <pc:sldMk cId="1580536272" sldId="376"/>
        </pc:sldMkLst>
        <pc:spChg chg="mod">
          <ac:chgData name="Corey Huetter" userId="7e72f0c009c044ef" providerId="LiveId" clId="{F71D8CE8-B6EF-4F8C-923D-EF277794C0B2}" dt="2024-05-13T15:00:31.086" v="1923" actId="1076"/>
          <ac:spMkLst>
            <pc:docMk/>
            <pc:sldMk cId="1580536272" sldId="376"/>
            <ac:spMk id="2" creationId="{0EBC5808-8E83-1898-3F3C-0664B6B24E42}"/>
          </ac:spMkLst>
        </pc:spChg>
        <pc:spChg chg="mod">
          <ac:chgData name="Corey Huetter" userId="7e72f0c009c044ef" providerId="LiveId" clId="{F71D8CE8-B6EF-4F8C-923D-EF277794C0B2}" dt="2024-05-13T15:01:05.239" v="1952" actId="20577"/>
          <ac:spMkLst>
            <pc:docMk/>
            <pc:sldMk cId="1580536272" sldId="376"/>
            <ac:spMk id="3" creationId="{579B762A-D375-7ED2-3602-2740A5B5FFBE}"/>
          </ac:spMkLst>
        </pc:spChg>
        <pc:graphicFrameChg chg="modGraphic">
          <ac:chgData name="Corey Huetter" userId="7e72f0c009c044ef" providerId="LiveId" clId="{F71D8CE8-B6EF-4F8C-923D-EF277794C0B2}" dt="2024-05-13T15:10:56.607" v="2454" actId="20577"/>
          <ac:graphicFrameMkLst>
            <pc:docMk/>
            <pc:sldMk cId="1580536272" sldId="376"/>
            <ac:graphicFrameMk id="5" creationId="{B2A029C3-0AAD-D833-2641-8FACE661D8F3}"/>
          </ac:graphicFrameMkLst>
        </pc:graphicFrameChg>
      </pc:sldChg>
      <pc:sldChg chg="add del">
        <pc:chgData name="Corey Huetter" userId="7e72f0c009c044ef" providerId="LiveId" clId="{F71D8CE8-B6EF-4F8C-923D-EF277794C0B2}" dt="2024-05-13T15:22:12.323" v="3276" actId="2696"/>
        <pc:sldMkLst>
          <pc:docMk/>
          <pc:sldMk cId="1483390951" sldId="377"/>
        </pc:sldMkLst>
      </pc:sldChg>
      <pc:sldChg chg="modSp add mod">
        <pc:chgData name="Corey Huetter" userId="7e72f0c009c044ef" providerId="LiveId" clId="{F71D8CE8-B6EF-4F8C-923D-EF277794C0B2}" dt="2024-05-13T15:10:50.952" v="2446" actId="20577"/>
        <pc:sldMkLst>
          <pc:docMk/>
          <pc:sldMk cId="1692150636" sldId="378"/>
        </pc:sldMkLst>
        <pc:spChg chg="mod">
          <ac:chgData name="Corey Huetter" userId="7e72f0c009c044ef" providerId="LiveId" clId="{F71D8CE8-B6EF-4F8C-923D-EF277794C0B2}" dt="2024-05-13T15:05:36.854" v="1980" actId="14100"/>
          <ac:spMkLst>
            <pc:docMk/>
            <pc:sldMk cId="1692150636" sldId="378"/>
            <ac:spMk id="2" creationId="{0EBC5808-8E83-1898-3F3C-0664B6B24E42}"/>
          </ac:spMkLst>
        </pc:spChg>
        <pc:spChg chg="mod">
          <ac:chgData name="Corey Huetter" userId="7e72f0c009c044ef" providerId="LiveId" clId="{F71D8CE8-B6EF-4F8C-923D-EF277794C0B2}" dt="2024-05-13T15:06:41.199" v="2166" actId="20577"/>
          <ac:spMkLst>
            <pc:docMk/>
            <pc:sldMk cId="1692150636" sldId="378"/>
            <ac:spMk id="3" creationId="{579B762A-D375-7ED2-3602-2740A5B5FFBE}"/>
          </ac:spMkLst>
        </pc:spChg>
        <pc:graphicFrameChg chg="modGraphic">
          <ac:chgData name="Corey Huetter" userId="7e72f0c009c044ef" providerId="LiveId" clId="{F71D8CE8-B6EF-4F8C-923D-EF277794C0B2}" dt="2024-05-13T15:10:50.952" v="2446" actId="20577"/>
          <ac:graphicFrameMkLst>
            <pc:docMk/>
            <pc:sldMk cId="1692150636" sldId="378"/>
            <ac:graphicFrameMk id="5" creationId="{B2A029C3-0AAD-D833-2641-8FACE661D8F3}"/>
          </ac:graphicFrameMkLst>
        </pc:graphicFrameChg>
      </pc:sldChg>
      <pc:sldChg chg="modSp add mod">
        <pc:chgData name="Corey Huetter" userId="7e72f0c009c044ef" providerId="LiveId" clId="{F71D8CE8-B6EF-4F8C-923D-EF277794C0B2}" dt="2024-05-13T15:13:34.216" v="2710" actId="20577"/>
        <pc:sldMkLst>
          <pc:docMk/>
          <pc:sldMk cId="1746337722" sldId="379"/>
        </pc:sldMkLst>
        <pc:spChg chg="mod">
          <ac:chgData name="Corey Huetter" userId="7e72f0c009c044ef" providerId="LiveId" clId="{F71D8CE8-B6EF-4F8C-923D-EF277794C0B2}" dt="2024-05-13T15:12:11.054" v="2489" actId="1076"/>
          <ac:spMkLst>
            <pc:docMk/>
            <pc:sldMk cId="1746337722" sldId="379"/>
            <ac:spMk id="2" creationId="{0EBC5808-8E83-1898-3F3C-0664B6B24E42}"/>
          </ac:spMkLst>
        </pc:spChg>
        <pc:spChg chg="mod">
          <ac:chgData name="Corey Huetter" userId="7e72f0c009c044ef" providerId="LiveId" clId="{F71D8CE8-B6EF-4F8C-923D-EF277794C0B2}" dt="2024-05-13T15:13:34.216" v="2710" actId="20577"/>
          <ac:spMkLst>
            <pc:docMk/>
            <pc:sldMk cId="1746337722" sldId="379"/>
            <ac:spMk id="3" creationId="{579B762A-D375-7ED2-3602-2740A5B5FFBE}"/>
          </ac:spMkLst>
        </pc:spChg>
        <pc:graphicFrameChg chg="modGraphic">
          <ac:chgData name="Corey Huetter" userId="7e72f0c009c044ef" providerId="LiveId" clId="{F71D8CE8-B6EF-4F8C-923D-EF277794C0B2}" dt="2024-05-13T15:11:58.195" v="2488" actId="113"/>
          <ac:graphicFrameMkLst>
            <pc:docMk/>
            <pc:sldMk cId="1746337722" sldId="379"/>
            <ac:graphicFrameMk id="5" creationId="{B2A029C3-0AAD-D833-2641-8FACE661D8F3}"/>
          </ac:graphicFrameMkLst>
        </pc:graphicFrameChg>
      </pc:sldChg>
      <pc:sldChg chg="addSp modSp add mod ord">
        <pc:chgData name="Corey Huetter" userId="7e72f0c009c044ef" providerId="LiveId" clId="{F71D8CE8-B6EF-4F8C-923D-EF277794C0B2}" dt="2024-05-14T01:03:43.974" v="5902" actId="20577"/>
        <pc:sldMkLst>
          <pc:docMk/>
          <pc:sldMk cId="114197689" sldId="380"/>
        </pc:sldMkLst>
        <pc:spChg chg="mod">
          <ac:chgData name="Corey Huetter" userId="7e72f0c009c044ef" providerId="LiveId" clId="{F71D8CE8-B6EF-4F8C-923D-EF277794C0B2}" dt="2024-05-14T01:03:43.974" v="5902" actId="20577"/>
          <ac:spMkLst>
            <pc:docMk/>
            <pc:sldMk cId="114197689" sldId="380"/>
            <ac:spMk id="3" creationId="{579B762A-D375-7ED2-3602-2740A5B5FFBE}"/>
          </ac:spMkLst>
        </pc:spChg>
        <pc:spChg chg="add mod">
          <ac:chgData name="Corey Huetter" userId="7e72f0c009c044ef" providerId="LiveId" clId="{F71D8CE8-B6EF-4F8C-923D-EF277794C0B2}" dt="2024-05-13T15:10:34.222" v="2432" actId="14100"/>
          <ac:spMkLst>
            <pc:docMk/>
            <pc:sldMk cId="114197689" sldId="380"/>
            <ac:spMk id="4" creationId="{32D14A9D-E407-0182-4E56-3A47E5630C14}"/>
          </ac:spMkLst>
        </pc:spChg>
        <pc:graphicFrameChg chg="modGraphic">
          <ac:chgData name="Corey Huetter" userId="7e72f0c009c044ef" providerId="LiveId" clId="{F71D8CE8-B6EF-4F8C-923D-EF277794C0B2}" dt="2024-05-13T15:10:10.664" v="2428" actId="14734"/>
          <ac:graphicFrameMkLst>
            <pc:docMk/>
            <pc:sldMk cId="114197689" sldId="380"/>
            <ac:graphicFrameMk id="5" creationId="{B2A029C3-0AAD-D833-2641-8FACE661D8F3}"/>
          </ac:graphicFrameMkLst>
        </pc:graphicFrameChg>
      </pc:sldChg>
      <pc:sldChg chg="modSp add mod">
        <pc:chgData name="Corey Huetter" userId="7e72f0c009c044ef" providerId="LiveId" clId="{F71D8CE8-B6EF-4F8C-923D-EF277794C0B2}" dt="2024-05-13T15:15:34.119" v="2857" actId="20577"/>
        <pc:sldMkLst>
          <pc:docMk/>
          <pc:sldMk cId="1991744713" sldId="381"/>
        </pc:sldMkLst>
        <pc:spChg chg="mod">
          <ac:chgData name="Corey Huetter" userId="7e72f0c009c044ef" providerId="LiveId" clId="{F71D8CE8-B6EF-4F8C-923D-EF277794C0B2}" dt="2024-05-13T15:15:06.039" v="2729" actId="14100"/>
          <ac:spMkLst>
            <pc:docMk/>
            <pc:sldMk cId="1991744713" sldId="381"/>
            <ac:spMk id="2" creationId="{0EBC5808-8E83-1898-3F3C-0664B6B24E42}"/>
          </ac:spMkLst>
        </pc:spChg>
        <pc:spChg chg="mod">
          <ac:chgData name="Corey Huetter" userId="7e72f0c009c044ef" providerId="LiveId" clId="{F71D8CE8-B6EF-4F8C-923D-EF277794C0B2}" dt="2024-05-13T15:15:34.119" v="2857" actId="20577"/>
          <ac:spMkLst>
            <pc:docMk/>
            <pc:sldMk cId="1991744713" sldId="381"/>
            <ac:spMk id="3" creationId="{579B762A-D375-7ED2-3602-2740A5B5FFBE}"/>
          </ac:spMkLst>
        </pc:spChg>
        <pc:graphicFrameChg chg="modGraphic">
          <ac:chgData name="Corey Huetter" userId="7e72f0c009c044ef" providerId="LiveId" clId="{F71D8CE8-B6EF-4F8C-923D-EF277794C0B2}" dt="2024-05-13T15:14:57.082" v="2727" actId="113"/>
          <ac:graphicFrameMkLst>
            <pc:docMk/>
            <pc:sldMk cId="1991744713" sldId="381"/>
            <ac:graphicFrameMk id="5" creationId="{B2A029C3-0AAD-D833-2641-8FACE661D8F3}"/>
          </ac:graphicFrameMkLst>
        </pc:graphicFrameChg>
      </pc:sldChg>
      <pc:sldChg chg="modSp add mod">
        <pc:chgData name="Corey Huetter" userId="7e72f0c009c044ef" providerId="LiveId" clId="{F71D8CE8-B6EF-4F8C-923D-EF277794C0B2}" dt="2024-05-13T15:18:09.486" v="3090" actId="20577"/>
        <pc:sldMkLst>
          <pc:docMk/>
          <pc:sldMk cId="1241617655" sldId="382"/>
        </pc:sldMkLst>
        <pc:spChg chg="mod">
          <ac:chgData name="Corey Huetter" userId="7e72f0c009c044ef" providerId="LiveId" clId="{F71D8CE8-B6EF-4F8C-923D-EF277794C0B2}" dt="2024-05-13T15:16:50.286" v="2878" actId="14100"/>
          <ac:spMkLst>
            <pc:docMk/>
            <pc:sldMk cId="1241617655" sldId="382"/>
            <ac:spMk id="2" creationId="{0EBC5808-8E83-1898-3F3C-0664B6B24E42}"/>
          </ac:spMkLst>
        </pc:spChg>
        <pc:spChg chg="mod">
          <ac:chgData name="Corey Huetter" userId="7e72f0c009c044ef" providerId="LiveId" clId="{F71D8CE8-B6EF-4F8C-923D-EF277794C0B2}" dt="2024-05-13T15:18:09.486" v="3090" actId="20577"/>
          <ac:spMkLst>
            <pc:docMk/>
            <pc:sldMk cId="1241617655" sldId="382"/>
            <ac:spMk id="3" creationId="{579B762A-D375-7ED2-3602-2740A5B5FFBE}"/>
          </ac:spMkLst>
        </pc:spChg>
        <pc:graphicFrameChg chg="modGraphic">
          <ac:chgData name="Corey Huetter" userId="7e72f0c009c044ef" providerId="LiveId" clId="{F71D8CE8-B6EF-4F8C-923D-EF277794C0B2}" dt="2024-05-13T15:16:38.692" v="2875" actId="14734"/>
          <ac:graphicFrameMkLst>
            <pc:docMk/>
            <pc:sldMk cId="1241617655" sldId="382"/>
            <ac:graphicFrameMk id="5" creationId="{B2A029C3-0AAD-D833-2641-8FACE661D8F3}"/>
          </ac:graphicFrameMkLst>
        </pc:graphicFrameChg>
      </pc:sldChg>
      <pc:sldChg chg="modSp add mod">
        <pc:chgData name="Corey Huetter" userId="7e72f0c009c044ef" providerId="LiveId" clId="{F71D8CE8-B6EF-4F8C-923D-EF277794C0B2}" dt="2024-05-13T15:21:53.858" v="3275" actId="20577"/>
        <pc:sldMkLst>
          <pc:docMk/>
          <pc:sldMk cId="3214318021" sldId="383"/>
        </pc:sldMkLst>
        <pc:spChg chg="mod">
          <ac:chgData name="Corey Huetter" userId="7e72f0c009c044ef" providerId="LiveId" clId="{F71D8CE8-B6EF-4F8C-923D-EF277794C0B2}" dt="2024-05-13T15:21:19.408" v="3123" actId="14100"/>
          <ac:spMkLst>
            <pc:docMk/>
            <pc:sldMk cId="3214318021" sldId="383"/>
            <ac:spMk id="2" creationId="{0EBC5808-8E83-1898-3F3C-0664B6B24E42}"/>
          </ac:spMkLst>
        </pc:spChg>
        <pc:spChg chg="mod">
          <ac:chgData name="Corey Huetter" userId="7e72f0c009c044ef" providerId="LiveId" clId="{F71D8CE8-B6EF-4F8C-923D-EF277794C0B2}" dt="2024-05-13T15:21:53.858" v="3275" actId="20577"/>
          <ac:spMkLst>
            <pc:docMk/>
            <pc:sldMk cId="3214318021" sldId="383"/>
            <ac:spMk id="3" creationId="{579B762A-D375-7ED2-3602-2740A5B5FFBE}"/>
          </ac:spMkLst>
        </pc:spChg>
        <pc:graphicFrameChg chg="mod modGraphic">
          <ac:chgData name="Corey Huetter" userId="7e72f0c009c044ef" providerId="LiveId" clId="{F71D8CE8-B6EF-4F8C-923D-EF277794C0B2}" dt="2024-05-13T15:21:05.002" v="3120" actId="113"/>
          <ac:graphicFrameMkLst>
            <pc:docMk/>
            <pc:sldMk cId="3214318021" sldId="383"/>
            <ac:graphicFrameMk id="5" creationId="{B2A029C3-0AAD-D833-2641-8FACE661D8F3}"/>
          </ac:graphicFrameMkLst>
        </pc:graphicFrameChg>
      </pc:sldChg>
      <pc:sldChg chg="add del">
        <pc:chgData name="Corey Huetter" userId="7e72f0c009c044ef" providerId="LiveId" clId="{F71D8CE8-B6EF-4F8C-923D-EF277794C0B2}" dt="2024-05-13T15:33:31.479" v="3307" actId="2696"/>
        <pc:sldMkLst>
          <pc:docMk/>
          <pc:sldMk cId="2050755787" sldId="384"/>
        </pc:sldMkLst>
      </pc:sldChg>
      <pc:sldChg chg="addSp modSp add mod ord">
        <pc:chgData name="Corey Huetter" userId="7e72f0c009c044ef" providerId="LiveId" clId="{F71D8CE8-B6EF-4F8C-923D-EF277794C0B2}" dt="2024-05-13T16:20:20.782" v="3580" actId="20577"/>
        <pc:sldMkLst>
          <pc:docMk/>
          <pc:sldMk cId="1134607991" sldId="385"/>
        </pc:sldMkLst>
        <pc:spChg chg="add mod">
          <ac:chgData name="Corey Huetter" userId="7e72f0c009c044ef" providerId="LiveId" clId="{F71D8CE8-B6EF-4F8C-923D-EF277794C0B2}" dt="2024-05-13T16:06:18.230" v="3324" actId="14100"/>
          <ac:spMkLst>
            <pc:docMk/>
            <pc:sldMk cId="1134607991" sldId="385"/>
            <ac:spMk id="3" creationId="{71228A28-AE20-69DB-0810-FB7E6421AB11}"/>
          </ac:spMkLst>
        </pc:spChg>
        <pc:graphicFrameChg chg="mod modGraphic">
          <ac:chgData name="Corey Huetter" userId="7e72f0c009c044ef" providerId="LiveId" clId="{F71D8CE8-B6EF-4F8C-923D-EF277794C0B2}" dt="2024-05-13T16:20:20.782" v="3580" actId="20577"/>
          <ac:graphicFrameMkLst>
            <pc:docMk/>
            <pc:sldMk cId="1134607991" sldId="385"/>
            <ac:graphicFrameMk id="7" creationId="{96DBD333-1331-E7E5-D8CC-CBD1885A443E}"/>
          </ac:graphicFrameMkLst>
        </pc:graphicFrameChg>
        <pc:picChg chg="add mod">
          <ac:chgData name="Corey Huetter" userId="7e72f0c009c044ef" providerId="LiveId" clId="{F71D8CE8-B6EF-4F8C-923D-EF277794C0B2}" dt="2024-05-13T15:35:01.183" v="3310" actId="14100"/>
          <ac:picMkLst>
            <pc:docMk/>
            <pc:sldMk cId="1134607991" sldId="385"/>
            <ac:picMk id="2" creationId="{9247744C-380A-A942-12B6-78F285FEE850}"/>
          </ac:picMkLst>
        </pc:picChg>
      </pc:sldChg>
      <pc:sldChg chg="add del">
        <pc:chgData name="Corey Huetter" userId="7e72f0c009c044ef" providerId="LiveId" clId="{F71D8CE8-B6EF-4F8C-923D-EF277794C0B2}" dt="2024-05-13T15:35:08.552" v="3311" actId="2696"/>
        <pc:sldMkLst>
          <pc:docMk/>
          <pc:sldMk cId="2950616186" sldId="386"/>
        </pc:sldMkLst>
      </pc:sldChg>
      <pc:sldChg chg="add del">
        <pc:chgData name="Corey Huetter" userId="7e72f0c009c044ef" providerId="LiveId" clId="{F71D8CE8-B6EF-4F8C-923D-EF277794C0B2}" dt="2024-05-13T18:15:55.262" v="4743" actId="2696"/>
        <pc:sldMkLst>
          <pc:docMk/>
          <pc:sldMk cId="3778016829" sldId="386"/>
        </pc:sldMkLst>
      </pc:sldChg>
      <pc:sldChg chg="add del">
        <pc:chgData name="Corey Huetter" userId="7e72f0c009c044ef" providerId="LiveId" clId="{F71D8CE8-B6EF-4F8C-923D-EF277794C0B2}" dt="2024-05-13T18:15:55.262" v="4743" actId="2696"/>
        <pc:sldMkLst>
          <pc:docMk/>
          <pc:sldMk cId="2133917788" sldId="387"/>
        </pc:sldMkLst>
      </pc:sldChg>
      <pc:sldChg chg="addSp modSp add mod">
        <pc:chgData name="Corey Huetter" userId="7e72f0c009c044ef" providerId="LiveId" clId="{F71D8CE8-B6EF-4F8C-923D-EF277794C0B2}" dt="2024-05-13T16:21:01.429" v="3585" actId="207"/>
        <pc:sldMkLst>
          <pc:docMk/>
          <pc:sldMk cId="2704810804" sldId="388"/>
        </pc:sldMkLst>
        <pc:spChg chg="mod">
          <ac:chgData name="Corey Huetter" userId="7e72f0c009c044ef" providerId="LiveId" clId="{F71D8CE8-B6EF-4F8C-923D-EF277794C0B2}" dt="2024-05-13T16:16:30.230" v="3460" actId="14100"/>
          <ac:spMkLst>
            <pc:docMk/>
            <pc:sldMk cId="2704810804" sldId="388"/>
            <ac:spMk id="3" creationId="{71228A28-AE20-69DB-0810-FB7E6421AB11}"/>
          </ac:spMkLst>
        </pc:spChg>
        <pc:spChg chg="mod">
          <ac:chgData name="Corey Huetter" userId="7e72f0c009c044ef" providerId="LiveId" clId="{F71D8CE8-B6EF-4F8C-923D-EF277794C0B2}" dt="2024-05-13T16:11:28.288" v="3437" actId="20577"/>
          <ac:spMkLst>
            <pc:docMk/>
            <pc:sldMk cId="2704810804" sldId="388"/>
            <ac:spMk id="5" creationId="{9C09CB1E-72D6-DE1D-461D-1A20878EAFDB}"/>
          </ac:spMkLst>
        </pc:spChg>
        <pc:spChg chg="add mod">
          <ac:chgData name="Corey Huetter" userId="7e72f0c009c044ef" providerId="LiveId" clId="{F71D8CE8-B6EF-4F8C-923D-EF277794C0B2}" dt="2024-05-13T16:15:44.262" v="3452" actId="207"/>
          <ac:spMkLst>
            <pc:docMk/>
            <pc:sldMk cId="2704810804" sldId="388"/>
            <ac:spMk id="6" creationId="{E2C1D6BD-BE51-DBB6-260C-5AF1DF98301B}"/>
          </ac:spMkLst>
        </pc:spChg>
        <pc:graphicFrameChg chg="mod modGraphic">
          <ac:chgData name="Corey Huetter" userId="7e72f0c009c044ef" providerId="LiveId" clId="{F71D8CE8-B6EF-4F8C-923D-EF277794C0B2}" dt="2024-05-13T16:21:01.429" v="3585" actId="207"/>
          <ac:graphicFrameMkLst>
            <pc:docMk/>
            <pc:sldMk cId="2704810804" sldId="388"/>
            <ac:graphicFrameMk id="7" creationId="{96DBD333-1331-E7E5-D8CC-CBD1885A443E}"/>
          </ac:graphicFrameMkLst>
        </pc:graphicFrameChg>
      </pc:sldChg>
      <pc:sldChg chg="modSp add mod">
        <pc:chgData name="Corey Huetter" userId="7e72f0c009c044ef" providerId="LiveId" clId="{F71D8CE8-B6EF-4F8C-923D-EF277794C0B2}" dt="2024-05-13T16:21:35.636" v="3594" actId="207"/>
        <pc:sldMkLst>
          <pc:docMk/>
          <pc:sldMk cId="300240746" sldId="389"/>
        </pc:sldMkLst>
        <pc:spChg chg="mod">
          <ac:chgData name="Corey Huetter" userId="7e72f0c009c044ef" providerId="LiveId" clId="{F71D8CE8-B6EF-4F8C-923D-EF277794C0B2}" dt="2024-05-13T16:16:49.191" v="3463" actId="14100"/>
          <ac:spMkLst>
            <pc:docMk/>
            <pc:sldMk cId="300240746" sldId="389"/>
            <ac:spMk id="3" creationId="{71228A28-AE20-69DB-0810-FB7E6421AB11}"/>
          </ac:spMkLst>
        </pc:spChg>
        <pc:spChg chg="mod">
          <ac:chgData name="Corey Huetter" userId="7e72f0c009c044ef" providerId="LiveId" clId="{F71D8CE8-B6EF-4F8C-923D-EF277794C0B2}" dt="2024-05-13T16:18:56.143" v="3545" actId="20577"/>
          <ac:spMkLst>
            <pc:docMk/>
            <pc:sldMk cId="300240746" sldId="389"/>
            <ac:spMk id="5" creationId="{9C09CB1E-72D6-DE1D-461D-1A20878EAFDB}"/>
          </ac:spMkLst>
        </pc:spChg>
        <pc:graphicFrameChg chg="mod modGraphic">
          <ac:chgData name="Corey Huetter" userId="7e72f0c009c044ef" providerId="LiveId" clId="{F71D8CE8-B6EF-4F8C-923D-EF277794C0B2}" dt="2024-05-13T16:21:35.636" v="3594" actId="207"/>
          <ac:graphicFrameMkLst>
            <pc:docMk/>
            <pc:sldMk cId="300240746" sldId="389"/>
            <ac:graphicFrameMk id="7" creationId="{96DBD333-1331-E7E5-D8CC-CBD1885A443E}"/>
          </ac:graphicFrameMkLst>
        </pc:graphicFrameChg>
      </pc:sldChg>
      <pc:sldChg chg="modSp add mod">
        <pc:chgData name="Corey Huetter" userId="7e72f0c009c044ef" providerId="LiveId" clId="{F71D8CE8-B6EF-4F8C-923D-EF277794C0B2}" dt="2024-05-13T16:44:09.865" v="4080" actId="207"/>
        <pc:sldMkLst>
          <pc:docMk/>
          <pc:sldMk cId="2766013743" sldId="390"/>
        </pc:sldMkLst>
        <pc:spChg chg="mod">
          <ac:chgData name="Corey Huetter" userId="7e72f0c009c044ef" providerId="LiveId" clId="{F71D8CE8-B6EF-4F8C-923D-EF277794C0B2}" dt="2024-05-13T16:24:25.438" v="3696" actId="14100"/>
          <ac:spMkLst>
            <pc:docMk/>
            <pc:sldMk cId="2766013743" sldId="390"/>
            <ac:spMk id="3" creationId="{71228A28-AE20-69DB-0810-FB7E6421AB11}"/>
          </ac:spMkLst>
        </pc:spChg>
        <pc:spChg chg="mod">
          <ac:chgData name="Corey Huetter" userId="7e72f0c009c044ef" providerId="LiveId" clId="{F71D8CE8-B6EF-4F8C-923D-EF277794C0B2}" dt="2024-05-13T16:22:51.616" v="3693" actId="20577"/>
          <ac:spMkLst>
            <pc:docMk/>
            <pc:sldMk cId="2766013743" sldId="390"/>
            <ac:spMk id="5" creationId="{9C09CB1E-72D6-DE1D-461D-1A20878EAFDB}"/>
          </ac:spMkLst>
        </pc:spChg>
        <pc:graphicFrameChg chg="modGraphic">
          <ac:chgData name="Corey Huetter" userId="7e72f0c009c044ef" providerId="LiveId" clId="{F71D8CE8-B6EF-4F8C-923D-EF277794C0B2}" dt="2024-05-13T16:44:09.865" v="4080" actId="207"/>
          <ac:graphicFrameMkLst>
            <pc:docMk/>
            <pc:sldMk cId="2766013743" sldId="390"/>
            <ac:graphicFrameMk id="7" creationId="{96DBD333-1331-E7E5-D8CC-CBD1885A443E}"/>
          </ac:graphicFrameMkLst>
        </pc:graphicFrameChg>
      </pc:sldChg>
      <pc:sldChg chg="modSp add mod">
        <pc:chgData name="Corey Huetter" userId="7e72f0c009c044ef" providerId="LiveId" clId="{F71D8CE8-B6EF-4F8C-923D-EF277794C0B2}" dt="2024-05-13T16:43:55.962" v="4076" actId="207"/>
        <pc:sldMkLst>
          <pc:docMk/>
          <pc:sldMk cId="1436691658" sldId="391"/>
        </pc:sldMkLst>
        <pc:spChg chg="mod">
          <ac:chgData name="Corey Huetter" userId="7e72f0c009c044ef" providerId="LiveId" clId="{F71D8CE8-B6EF-4F8C-923D-EF277794C0B2}" dt="2024-05-13T16:28:11.582" v="3907" actId="14100"/>
          <ac:spMkLst>
            <pc:docMk/>
            <pc:sldMk cId="1436691658" sldId="391"/>
            <ac:spMk id="3" creationId="{71228A28-AE20-69DB-0810-FB7E6421AB11}"/>
          </ac:spMkLst>
        </pc:spChg>
        <pc:spChg chg="mod">
          <ac:chgData name="Corey Huetter" userId="7e72f0c009c044ef" providerId="LiveId" clId="{F71D8CE8-B6EF-4F8C-923D-EF277794C0B2}" dt="2024-05-13T16:43:30.547" v="4072" actId="20577"/>
          <ac:spMkLst>
            <pc:docMk/>
            <pc:sldMk cId="1436691658" sldId="391"/>
            <ac:spMk id="5" creationId="{9C09CB1E-72D6-DE1D-461D-1A20878EAFDB}"/>
          </ac:spMkLst>
        </pc:spChg>
        <pc:graphicFrameChg chg="modGraphic">
          <ac:chgData name="Corey Huetter" userId="7e72f0c009c044ef" providerId="LiveId" clId="{F71D8CE8-B6EF-4F8C-923D-EF277794C0B2}" dt="2024-05-13T16:43:55.962" v="4076" actId="207"/>
          <ac:graphicFrameMkLst>
            <pc:docMk/>
            <pc:sldMk cId="1436691658" sldId="391"/>
            <ac:graphicFrameMk id="7" creationId="{96DBD333-1331-E7E5-D8CC-CBD1885A443E}"/>
          </ac:graphicFrameMkLst>
        </pc:graphicFrameChg>
      </pc:sldChg>
      <pc:sldChg chg="modSp add mod">
        <pc:chgData name="Corey Huetter" userId="7e72f0c009c044ef" providerId="LiveId" clId="{F71D8CE8-B6EF-4F8C-923D-EF277794C0B2}" dt="2024-05-13T16:45:01.410" v="4084" actId="207"/>
        <pc:sldMkLst>
          <pc:docMk/>
          <pc:sldMk cId="590048047" sldId="392"/>
        </pc:sldMkLst>
        <pc:spChg chg="mod">
          <ac:chgData name="Corey Huetter" userId="7e72f0c009c044ef" providerId="LiveId" clId="{F71D8CE8-B6EF-4F8C-923D-EF277794C0B2}" dt="2024-05-13T16:28:57.160" v="3919" actId="14100"/>
          <ac:spMkLst>
            <pc:docMk/>
            <pc:sldMk cId="590048047" sldId="392"/>
            <ac:spMk id="3" creationId="{71228A28-AE20-69DB-0810-FB7E6421AB11}"/>
          </ac:spMkLst>
        </pc:spChg>
        <pc:spChg chg="mod">
          <ac:chgData name="Corey Huetter" userId="7e72f0c009c044ef" providerId="LiveId" clId="{F71D8CE8-B6EF-4F8C-923D-EF277794C0B2}" dt="2024-05-13T16:42:55.223" v="4058" actId="20577"/>
          <ac:spMkLst>
            <pc:docMk/>
            <pc:sldMk cId="590048047" sldId="392"/>
            <ac:spMk id="5" creationId="{9C09CB1E-72D6-DE1D-461D-1A20878EAFDB}"/>
          </ac:spMkLst>
        </pc:spChg>
        <pc:graphicFrameChg chg="modGraphic">
          <ac:chgData name="Corey Huetter" userId="7e72f0c009c044ef" providerId="LiveId" clId="{F71D8CE8-B6EF-4F8C-923D-EF277794C0B2}" dt="2024-05-13T16:45:01.410" v="4084" actId="207"/>
          <ac:graphicFrameMkLst>
            <pc:docMk/>
            <pc:sldMk cId="590048047" sldId="392"/>
            <ac:graphicFrameMk id="7" creationId="{96DBD333-1331-E7E5-D8CC-CBD1885A443E}"/>
          </ac:graphicFrameMkLst>
        </pc:graphicFrameChg>
      </pc:sldChg>
      <pc:sldChg chg="modSp add mod">
        <pc:chgData name="Corey Huetter" userId="7e72f0c009c044ef" providerId="LiveId" clId="{F71D8CE8-B6EF-4F8C-923D-EF277794C0B2}" dt="2024-05-13T16:47:54.847" v="4270" actId="20577"/>
        <pc:sldMkLst>
          <pc:docMk/>
          <pc:sldMk cId="1241433412" sldId="393"/>
        </pc:sldMkLst>
        <pc:spChg chg="mod">
          <ac:chgData name="Corey Huetter" userId="7e72f0c009c044ef" providerId="LiveId" clId="{F71D8CE8-B6EF-4F8C-923D-EF277794C0B2}" dt="2024-05-13T16:46:23.110" v="4106" actId="14100"/>
          <ac:spMkLst>
            <pc:docMk/>
            <pc:sldMk cId="1241433412" sldId="393"/>
            <ac:spMk id="3" creationId="{71228A28-AE20-69DB-0810-FB7E6421AB11}"/>
          </ac:spMkLst>
        </pc:spChg>
        <pc:spChg chg="mod">
          <ac:chgData name="Corey Huetter" userId="7e72f0c009c044ef" providerId="LiveId" clId="{F71D8CE8-B6EF-4F8C-923D-EF277794C0B2}" dt="2024-05-13T16:47:54.847" v="4270" actId="20577"/>
          <ac:spMkLst>
            <pc:docMk/>
            <pc:sldMk cId="1241433412" sldId="393"/>
            <ac:spMk id="5" creationId="{9C09CB1E-72D6-DE1D-461D-1A20878EAFDB}"/>
          </ac:spMkLst>
        </pc:spChg>
        <pc:graphicFrameChg chg="modGraphic">
          <ac:chgData name="Corey Huetter" userId="7e72f0c009c044ef" providerId="LiveId" clId="{F71D8CE8-B6EF-4F8C-923D-EF277794C0B2}" dt="2024-05-13T16:46:16.506" v="4104" actId="113"/>
          <ac:graphicFrameMkLst>
            <pc:docMk/>
            <pc:sldMk cId="1241433412" sldId="393"/>
            <ac:graphicFrameMk id="7" creationId="{96DBD333-1331-E7E5-D8CC-CBD1885A443E}"/>
          </ac:graphicFrameMkLst>
        </pc:graphicFrameChg>
      </pc:sldChg>
      <pc:sldChg chg="modSp add mod">
        <pc:chgData name="Corey Huetter" userId="7e72f0c009c044ef" providerId="LiveId" clId="{F71D8CE8-B6EF-4F8C-923D-EF277794C0B2}" dt="2024-05-13T16:49:57.120" v="4417" actId="20577"/>
        <pc:sldMkLst>
          <pc:docMk/>
          <pc:sldMk cId="110326389" sldId="394"/>
        </pc:sldMkLst>
        <pc:spChg chg="mod">
          <ac:chgData name="Corey Huetter" userId="7e72f0c009c044ef" providerId="LiveId" clId="{F71D8CE8-B6EF-4F8C-923D-EF277794C0B2}" dt="2024-05-13T16:49:23.862" v="4291" actId="14100"/>
          <ac:spMkLst>
            <pc:docMk/>
            <pc:sldMk cId="110326389" sldId="394"/>
            <ac:spMk id="3" creationId="{71228A28-AE20-69DB-0810-FB7E6421AB11}"/>
          </ac:spMkLst>
        </pc:spChg>
        <pc:spChg chg="mod">
          <ac:chgData name="Corey Huetter" userId="7e72f0c009c044ef" providerId="LiveId" clId="{F71D8CE8-B6EF-4F8C-923D-EF277794C0B2}" dt="2024-05-13T16:49:57.120" v="4417" actId="20577"/>
          <ac:spMkLst>
            <pc:docMk/>
            <pc:sldMk cId="110326389" sldId="394"/>
            <ac:spMk id="5" creationId="{9C09CB1E-72D6-DE1D-461D-1A20878EAFDB}"/>
          </ac:spMkLst>
        </pc:spChg>
        <pc:graphicFrameChg chg="modGraphic">
          <ac:chgData name="Corey Huetter" userId="7e72f0c009c044ef" providerId="LiveId" clId="{F71D8CE8-B6EF-4F8C-923D-EF277794C0B2}" dt="2024-05-13T16:49:17.905" v="4290" actId="114"/>
          <ac:graphicFrameMkLst>
            <pc:docMk/>
            <pc:sldMk cId="110326389" sldId="394"/>
            <ac:graphicFrameMk id="7" creationId="{96DBD333-1331-E7E5-D8CC-CBD1885A443E}"/>
          </ac:graphicFrameMkLst>
        </pc:graphicFrameChg>
      </pc:sldChg>
      <pc:sldChg chg="modSp add mod">
        <pc:chgData name="Corey Huetter" userId="7e72f0c009c044ef" providerId="LiveId" clId="{F71D8CE8-B6EF-4F8C-923D-EF277794C0B2}" dt="2024-05-13T18:14:09.657" v="4605" actId="20577"/>
        <pc:sldMkLst>
          <pc:docMk/>
          <pc:sldMk cId="1203025965" sldId="395"/>
        </pc:sldMkLst>
        <pc:spChg chg="mod">
          <ac:chgData name="Corey Huetter" userId="7e72f0c009c044ef" providerId="LiveId" clId="{F71D8CE8-B6EF-4F8C-923D-EF277794C0B2}" dt="2024-05-13T18:13:16.864" v="4444" actId="1076"/>
          <ac:spMkLst>
            <pc:docMk/>
            <pc:sldMk cId="1203025965" sldId="395"/>
            <ac:spMk id="3" creationId="{71228A28-AE20-69DB-0810-FB7E6421AB11}"/>
          </ac:spMkLst>
        </pc:spChg>
        <pc:spChg chg="mod">
          <ac:chgData name="Corey Huetter" userId="7e72f0c009c044ef" providerId="LiveId" clId="{F71D8CE8-B6EF-4F8C-923D-EF277794C0B2}" dt="2024-05-13T18:14:09.657" v="4605" actId="20577"/>
          <ac:spMkLst>
            <pc:docMk/>
            <pc:sldMk cId="1203025965" sldId="395"/>
            <ac:spMk id="5" creationId="{9C09CB1E-72D6-DE1D-461D-1A20878EAFDB}"/>
          </ac:spMkLst>
        </pc:spChg>
        <pc:spChg chg="mod">
          <ac:chgData name="Corey Huetter" userId="7e72f0c009c044ef" providerId="LiveId" clId="{F71D8CE8-B6EF-4F8C-923D-EF277794C0B2}" dt="2024-05-13T18:12:16.063" v="4432" actId="1076"/>
          <ac:spMkLst>
            <pc:docMk/>
            <pc:sldMk cId="1203025965" sldId="395"/>
            <ac:spMk id="6" creationId="{E2C1D6BD-BE51-DBB6-260C-5AF1DF98301B}"/>
          </ac:spMkLst>
        </pc:spChg>
        <pc:graphicFrameChg chg="modGraphic">
          <ac:chgData name="Corey Huetter" userId="7e72f0c009c044ef" providerId="LiveId" clId="{F71D8CE8-B6EF-4F8C-923D-EF277794C0B2}" dt="2024-05-13T18:13:11.908" v="4443" actId="113"/>
          <ac:graphicFrameMkLst>
            <pc:docMk/>
            <pc:sldMk cId="1203025965" sldId="395"/>
            <ac:graphicFrameMk id="7" creationId="{96DBD333-1331-E7E5-D8CC-CBD1885A443E}"/>
          </ac:graphicFrameMkLst>
        </pc:graphicFrameChg>
      </pc:sldChg>
      <pc:sldChg chg="modSp add mod">
        <pc:chgData name="Corey Huetter" userId="7e72f0c009c044ef" providerId="LiveId" clId="{F71D8CE8-B6EF-4F8C-923D-EF277794C0B2}" dt="2024-05-13T18:15:43.344" v="4742" actId="20577"/>
        <pc:sldMkLst>
          <pc:docMk/>
          <pc:sldMk cId="4100234816" sldId="396"/>
        </pc:sldMkLst>
        <pc:spChg chg="mod">
          <ac:chgData name="Corey Huetter" userId="7e72f0c009c044ef" providerId="LiveId" clId="{F71D8CE8-B6EF-4F8C-923D-EF277794C0B2}" dt="2024-05-13T18:15:13.712" v="4618" actId="14100"/>
          <ac:spMkLst>
            <pc:docMk/>
            <pc:sldMk cId="4100234816" sldId="396"/>
            <ac:spMk id="3" creationId="{71228A28-AE20-69DB-0810-FB7E6421AB11}"/>
          </ac:spMkLst>
        </pc:spChg>
        <pc:spChg chg="mod">
          <ac:chgData name="Corey Huetter" userId="7e72f0c009c044ef" providerId="LiveId" clId="{F71D8CE8-B6EF-4F8C-923D-EF277794C0B2}" dt="2024-05-13T18:15:43.344" v="4742" actId="20577"/>
          <ac:spMkLst>
            <pc:docMk/>
            <pc:sldMk cId="4100234816" sldId="396"/>
            <ac:spMk id="5" creationId="{9C09CB1E-72D6-DE1D-461D-1A20878EAFDB}"/>
          </ac:spMkLst>
        </pc:spChg>
        <pc:graphicFrameChg chg="modGraphic">
          <ac:chgData name="Corey Huetter" userId="7e72f0c009c044ef" providerId="LiveId" clId="{F71D8CE8-B6EF-4F8C-923D-EF277794C0B2}" dt="2024-05-13T18:15:06.651" v="4617" actId="14734"/>
          <ac:graphicFrameMkLst>
            <pc:docMk/>
            <pc:sldMk cId="4100234816" sldId="396"/>
            <ac:graphicFrameMk id="7" creationId="{96DBD333-1331-E7E5-D8CC-CBD1885A443E}"/>
          </ac:graphicFrameMkLst>
        </pc:graphicFrameChg>
      </pc:sldChg>
      <pc:sldChg chg="addSp modSp add mod">
        <pc:chgData name="Corey Huetter" userId="7e72f0c009c044ef" providerId="LiveId" clId="{F71D8CE8-B6EF-4F8C-923D-EF277794C0B2}" dt="2024-05-13T18:55:38.120" v="5403" actId="20577"/>
        <pc:sldMkLst>
          <pc:docMk/>
          <pc:sldMk cId="3678085226" sldId="397"/>
        </pc:sldMkLst>
        <pc:spChg chg="add mod">
          <ac:chgData name="Corey Huetter" userId="7e72f0c009c044ef" providerId="LiveId" clId="{F71D8CE8-B6EF-4F8C-923D-EF277794C0B2}" dt="2024-05-13T18:52:44.407" v="5151" actId="14100"/>
          <ac:spMkLst>
            <pc:docMk/>
            <pc:sldMk cId="3678085226" sldId="397"/>
            <ac:spMk id="2" creationId="{39A9762B-D78E-C580-818F-34A1D90D8464}"/>
          </ac:spMkLst>
        </pc:spChg>
        <pc:spChg chg="mod">
          <ac:chgData name="Corey Huetter" userId="7e72f0c009c044ef" providerId="LiveId" clId="{F71D8CE8-B6EF-4F8C-923D-EF277794C0B2}" dt="2024-05-13T18:55:38.120" v="5403" actId="20577"/>
          <ac:spMkLst>
            <pc:docMk/>
            <pc:sldMk cId="3678085226" sldId="397"/>
            <ac:spMk id="16" creationId="{D1B7E839-B51E-0E4E-87C5-17BD4208F406}"/>
          </ac:spMkLst>
        </pc:spChg>
      </pc:sldChg>
      <pc:sldChg chg="addSp delSp modSp add mod">
        <pc:chgData name="Corey Huetter" userId="7e72f0c009c044ef" providerId="LiveId" clId="{F71D8CE8-B6EF-4F8C-923D-EF277794C0B2}" dt="2024-05-13T19:12:07.492" v="5718" actId="207"/>
        <pc:sldMkLst>
          <pc:docMk/>
          <pc:sldMk cId="3298685029" sldId="398"/>
        </pc:sldMkLst>
        <pc:spChg chg="del mod">
          <ac:chgData name="Corey Huetter" userId="7e72f0c009c044ef" providerId="LiveId" clId="{F71D8CE8-B6EF-4F8C-923D-EF277794C0B2}" dt="2024-05-13T19:00:13.472" v="5413" actId="478"/>
          <ac:spMkLst>
            <pc:docMk/>
            <pc:sldMk cId="3298685029" sldId="398"/>
            <ac:spMk id="2" creationId="{17010945-0FF2-DEE7-30CD-DD75C07DFCDC}"/>
          </ac:spMkLst>
        </pc:spChg>
        <pc:spChg chg="mod">
          <ac:chgData name="Corey Huetter" userId="7e72f0c009c044ef" providerId="LiveId" clId="{F71D8CE8-B6EF-4F8C-923D-EF277794C0B2}" dt="2024-05-13T19:12:07.492" v="5718" actId="207"/>
          <ac:spMkLst>
            <pc:docMk/>
            <pc:sldMk cId="3298685029" sldId="398"/>
            <ac:spMk id="16" creationId="{D1B7E839-B51E-0E4E-87C5-17BD4208F406}"/>
          </ac:spMkLst>
        </pc:spChg>
        <pc:picChg chg="add del mod">
          <ac:chgData name="Corey Huetter" userId="7e72f0c009c044ef" providerId="LiveId" clId="{F71D8CE8-B6EF-4F8C-923D-EF277794C0B2}" dt="2024-05-13T19:02:16.617" v="5417" actId="478"/>
          <ac:picMkLst>
            <pc:docMk/>
            <pc:sldMk cId="3298685029" sldId="398"/>
            <ac:picMk id="4" creationId="{D0E833FD-2299-2C02-EF75-6EE3FA1B48FA}"/>
          </ac:picMkLst>
        </pc:picChg>
        <pc:picChg chg="del">
          <ac:chgData name="Corey Huetter" userId="7e72f0c009c044ef" providerId="LiveId" clId="{F71D8CE8-B6EF-4F8C-923D-EF277794C0B2}" dt="2024-05-13T18:59:44.724" v="5410" actId="478"/>
          <ac:picMkLst>
            <pc:docMk/>
            <pc:sldMk cId="3298685029" sldId="398"/>
            <ac:picMk id="5" creationId="{836F4804-4585-4064-1A24-B89B2BB789DE}"/>
          </ac:picMkLst>
        </pc:picChg>
        <pc:picChg chg="del">
          <ac:chgData name="Corey Huetter" userId="7e72f0c009c044ef" providerId="LiveId" clId="{F71D8CE8-B6EF-4F8C-923D-EF277794C0B2}" dt="2024-05-13T18:59:37.640" v="5406" actId="478"/>
          <ac:picMkLst>
            <pc:docMk/>
            <pc:sldMk cId="3298685029" sldId="398"/>
            <ac:picMk id="6" creationId="{489F9D74-6D9A-02F0-2C70-16584DBD3FBD}"/>
          </ac:picMkLst>
        </pc:picChg>
        <pc:picChg chg="add del mod">
          <ac:chgData name="Corey Huetter" userId="7e72f0c009c044ef" providerId="LiveId" clId="{F71D8CE8-B6EF-4F8C-923D-EF277794C0B2}" dt="2024-05-13T19:03:16.594" v="5421" actId="478"/>
          <ac:picMkLst>
            <pc:docMk/>
            <pc:sldMk cId="3298685029" sldId="398"/>
            <ac:picMk id="8" creationId="{8EF6BDB2-D8E0-490F-443A-BB926C39253D}"/>
          </ac:picMkLst>
        </pc:picChg>
        <pc:picChg chg="add mod">
          <ac:chgData name="Corey Huetter" userId="7e72f0c009c044ef" providerId="LiveId" clId="{F71D8CE8-B6EF-4F8C-923D-EF277794C0B2}" dt="2024-05-13T19:09:52.439" v="5470" actId="14100"/>
          <ac:picMkLst>
            <pc:docMk/>
            <pc:sldMk cId="3298685029" sldId="398"/>
            <ac:picMk id="10" creationId="{36FC40D5-2444-0E6D-0154-ECDD33849433}"/>
          </ac:picMkLst>
        </pc:picChg>
        <pc:picChg chg="add del mod">
          <ac:chgData name="Corey Huetter" userId="7e72f0c009c044ef" providerId="LiveId" clId="{F71D8CE8-B6EF-4F8C-923D-EF277794C0B2}" dt="2024-05-13T19:09:48.959" v="5469" actId="1076"/>
          <ac:picMkLst>
            <pc:docMk/>
            <pc:sldMk cId="3298685029" sldId="398"/>
            <ac:picMk id="12" creationId="{FC2F9437-83CD-EF8A-95D9-3B0069789A1F}"/>
          </ac:picMkLst>
        </pc:picChg>
        <pc:picChg chg="del">
          <ac:chgData name="Corey Huetter" userId="7e72f0c009c044ef" providerId="LiveId" clId="{F71D8CE8-B6EF-4F8C-923D-EF277794C0B2}" dt="2024-05-13T18:59:45.527" v="5411" actId="478"/>
          <ac:picMkLst>
            <pc:docMk/>
            <pc:sldMk cId="3298685029" sldId="398"/>
            <ac:picMk id="13" creationId="{02136CDE-3082-F6CE-DD43-C07F273D96AB}"/>
          </ac:picMkLst>
        </pc:picChg>
        <pc:picChg chg="del">
          <ac:chgData name="Corey Huetter" userId="7e72f0c009c044ef" providerId="LiveId" clId="{F71D8CE8-B6EF-4F8C-923D-EF277794C0B2}" dt="2024-05-13T18:59:36.051" v="5405" actId="478"/>
          <ac:picMkLst>
            <pc:docMk/>
            <pc:sldMk cId="3298685029" sldId="398"/>
            <ac:picMk id="14" creationId="{BE4AD5C0-E9CC-0CF5-081B-C98F4A1E7117}"/>
          </ac:picMkLst>
        </pc:picChg>
        <pc:picChg chg="del">
          <ac:chgData name="Corey Huetter" userId="7e72f0c009c044ef" providerId="LiveId" clId="{F71D8CE8-B6EF-4F8C-923D-EF277794C0B2}" dt="2024-05-13T18:59:38.576" v="5407" actId="478"/>
          <ac:picMkLst>
            <pc:docMk/>
            <pc:sldMk cId="3298685029" sldId="398"/>
            <ac:picMk id="15" creationId="{21C3E646-336D-A74B-6B41-FEFC18D39239}"/>
          </ac:picMkLst>
        </pc:picChg>
        <pc:picChg chg="del">
          <ac:chgData name="Corey Huetter" userId="7e72f0c009c044ef" providerId="LiveId" clId="{F71D8CE8-B6EF-4F8C-923D-EF277794C0B2}" dt="2024-05-13T18:59:41.128" v="5409" actId="478"/>
          <ac:picMkLst>
            <pc:docMk/>
            <pc:sldMk cId="3298685029" sldId="398"/>
            <ac:picMk id="17" creationId="{C62DCC3A-087A-AF8B-E8CD-675B2E605648}"/>
          </ac:picMkLst>
        </pc:picChg>
        <pc:picChg chg="del">
          <ac:chgData name="Corey Huetter" userId="7e72f0c009c044ef" providerId="LiveId" clId="{F71D8CE8-B6EF-4F8C-923D-EF277794C0B2}" dt="2024-05-13T18:59:39.640" v="5408" actId="478"/>
          <ac:picMkLst>
            <pc:docMk/>
            <pc:sldMk cId="3298685029" sldId="398"/>
            <ac:picMk id="18" creationId="{75563A69-CE3F-76A5-F320-D4A3526DB34A}"/>
          </ac:picMkLst>
        </pc:picChg>
        <pc:picChg chg="add del mod">
          <ac:chgData name="Corey Huetter" userId="7e72f0c009c044ef" providerId="LiveId" clId="{F71D8CE8-B6EF-4F8C-923D-EF277794C0B2}" dt="2024-05-13T19:04:45.289" v="5435" actId="478"/>
          <ac:picMkLst>
            <pc:docMk/>
            <pc:sldMk cId="3298685029" sldId="398"/>
            <ac:picMk id="20" creationId="{85E7E45C-357D-5370-9FF8-51D51842241F}"/>
          </ac:picMkLst>
        </pc:picChg>
        <pc:picChg chg="add del mod modCrop">
          <ac:chgData name="Corey Huetter" userId="7e72f0c009c044ef" providerId="LiveId" clId="{F71D8CE8-B6EF-4F8C-923D-EF277794C0B2}" dt="2024-05-13T19:09:31.802" v="5465" actId="478"/>
          <ac:picMkLst>
            <pc:docMk/>
            <pc:sldMk cId="3298685029" sldId="398"/>
            <ac:picMk id="22" creationId="{20949701-056F-3B58-3B21-44A2DA14B7D1}"/>
          </ac:picMkLst>
        </pc:picChg>
        <pc:picChg chg="add mod modCrop">
          <ac:chgData name="Corey Huetter" userId="7e72f0c009c044ef" providerId="LiveId" clId="{F71D8CE8-B6EF-4F8C-923D-EF277794C0B2}" dt="2024-05-13T19:10:00.783" v="5473" actId="14100"/>
          <ac:picMkLst>
            <pc:docMk/>
            <pc:sldMk cId="3298685029" sldId="398"/>
            <ac:picMk id="24" creationId="{FE5AF893-1660-2E07-04E9-311AB4BEFA10}"/>
          </ac:picMkLst>
        </pc:picChg>
      </pc:sldChg>
      <pc:sldChg chg="add">
        <pc:chgData name="Corey Huetter" userId="7e72f0c009c044ef" providerId="LiveId" clId="{F71D8CE8-B6EF-4F8C-923D-EF277794C0B2}" dt="2024-05-14T18:07:59.662" v="5903" actId="2890"/>
        <pc:sldMkLst>
          <pc:docMk/>
          <pc:sldMk cId="4166301013" sldId="3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829D22-8E2D-479A-BFF9-28D16647966C}" type="datetimeFigureOut">
              <a:rPr lang="en-US" smtClean="0"/>
              <a:t>5/14/2024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EAFA66-7B2E-442A-82BE-6BD5E963CE3D}" type="slidenum">
              <a:rPr lang="en-US" smtClean="0"/>
              <a:t>‹#›</a:t>
            </a:fld>
            <a:endParaRPr lang="en-US"/>
          </a:p>
        </p:txBody>
      </p:sp>
    </p:spTree>
    <p:extLst>
      <p:ext uri="{BB962C8B-B14F-4D97-AF65-F5344CB8AC3E}">
        <p14:creationId xmlns:p14="http://schemas.microsoft.com/office/powerpoint/2010/main" val="2943366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Hi, welcome to Grow Restaurant Profits Restaurant Rescue presentation of Americas First and ONLY Restaurant Dining App paying restaurants huge monthly commissions while addressing most every challenge and pillar of success a restaurant faces.   My name is Corey, the CEO and Founder of everything that will be to follow and I want to thank you for the opportunity to not only help your restaurant continue to survive…but to, more importantly, start to thrive to levels not possible without my GRP restaurant rescue platforms all over the country.  </a:t>
            </a:r>
            <a:endParaRPr lang="en-US" dirty="0"/>
          </a:p>
        </p:txBody>
      </p:sp>
      <p:sp>
        <p:nvSpPr>
          <p:cNvPr id="4" name="Slide Number Placeholder 3"/>
          <p:cNvSpPr>
            <a:spLocks noGrp="1"/>
          </p:cNvSpPr>
          <p:nvPr>
            <p:ph type="sldNum" sz="quarter" idx="5"/>
          </p:nvPr>
        </p:nvSpPr>
        <p:spPr/>
        <p:txBody>
          <a:bodyPr/>
          <a:lstStyle/>
          <a:p>
            <a:fld id="{3FEAFA66-7B2E-442A-82BE-6BD5E963CE3D}" type="slidenum">
              <a:rPr lang="en-US" smtClean="0"/>
              <a:t>1</a:t>
            </a:fld>
            <a:endParaRPr lang="en-US"/>
          </a:p>
        </p:txBody>
      </p:sp>
    </p:spTree>
    <p:extLst>
      <p:ext uri="{BB962C8B-B14F-4D97-AF65-F5344CB8AC3E}">
        <p14:creationId xmlns:p14="http://schemas.microsoft.com/office/powerpoint/2010/main" val="1101468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5  Do you like the ever increasing challenges of attracting, hiring and retaining dedicated and motivated staff?  If you are in any major market, I am sure most watching will say H E double toothpicks to this new reality we live in where no one wants to work as they did even a decade ago and the ones who do want to work are at increasingly disappointing levels of intelligence and work ethic.</a:t>
            </a:r>
          </a:p>
        </p:txBody>
      </p:sp>
      <p:sp>
        <p:nvSpPr>
          <p:cNvPr id="4" name="Slide Number Placeholder 3"/>
          <p:cNvSpPr>
            <a:spLocks noGrp="1"/>
          </p:cNvSpPr>
          <p:nvPr>
            <p:ph type="sldNum" sz="quarter" idx="5"/>
          </p:nvPr>
        </p:nvSpPr>
        <p:spPr/>
        <p:txBody>
          <a:bodyPr/>
          <a:lstStyle/>
          <a:p>
            <a:fld id="{3FEAFA66-7B2E-442A-82BE-6BD5E963CE3D}" type="slidenum">
              <a:rPr lang="en-US" smtClean="0"/>
              <a:t>10</a:t>
            </a:fld>
            <a:endParaRPr lang="en-US"/>
          </a:p>
        </p:txBody>
      </p:sp>
    </p:spTree>
    <p:extLst>
      <p:ext uri="{BB962C8B-B14F-4D97-AF65-F5344CB8AC3E}">
        <p14:creationId xmlns:p14="http://schemas.microsoft.com/office/powerpoint/2010/main" val="289737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6  Do you like to invest in risky pay up from marketing options and get frustrated with extremely high redemption costs.  I have owned a online printing company for 15 years and by the time a restaurant pays me for the design, printing and postage, many restaurants are lucky to break even and to get a decent response, most will run a BOGO to make for a very enticing offer creating even a higher redemption cost when combined with the up front costs already.</a:t>
            </a:r>
          </a:p>
        </p:txBody>
      </p:sp>
      <p:sp>
        <p:nvSpPr>
          <p:cNvPr id="4" name="Slide Number Placeholder 3"/>
          <p:cNvSpPr>
            <a:spLocks noGrp="1"/>
          </p:cNvSpPr>
          <p:nvPr>
            <p:ph type="sldNum" sz="quarter" idx="5"/>
          </p:nvPr>
        </p:nvSpPr>
        <p:spPr/>
        <p:txBody>
          <a:bodyPr/>
          <a:lstStyle/>
          <a:p>
            <a:fld id="{3FEAFA66-7B2E-442A-82BE-6BD5E963CE3D}" type="slidenum">
              <a:rPr lang="en-US" smtClean="0"/>
              <a:t>11</a:t>
            </a:fld>
            <a:endParaRPr lang="en-US"/>
          </a:p>
        </p:txBody>
      </p:sp>
    </p:spTree>
    <p:extLst>
      <p:ext uri="{BB962C8B-B14F-4D97-AF65-F5344CB8AC3E}">
        <p14:creationId xmlns:p14="http://schemas.microsoft.com/office/powerpoint/2010/main" val="2141613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7 and final question is do you currently enjoy a true competitive advantage over 90% of your market that is leading to substantial increases in bottom line profits?  I am not familiar with any marketing method available to restaurants that is not available to 100% of their competitors.  Imagine how much more business your restaurant would get if just delivery apps and </a:t>
            </a:r>
            <a:r>
              <a:rPr lang="en-US" dirty="0" err="1"/>
              <a:t>anheiser</a:t>
            </a:r>
            <a:r>
              <a:rPr lang="en-US" dirty="0"/>
              <a:t> </a:t>
            </a:r>
            <a:r>
              <a:rPr lang="en-US" dirty="0" err="1"/>
              <a:t>busch</a:t>
            </a:r>
            <a:r>
              <a:rPr lang="en-US" dirty="0"/>
              <a:t> only allowed 1 in 10 restaurants to be part of their platform or sell their products….obviously the HUGE competitive advantage you would </a:t>
            </a:r>
            <a:r>
              <a:rPr lang="en-US" dirty="0" err="1"/>
              <a:t>enjoyh</a:t>
            </a:r>
            <a:r>
              <a:rPr lang="en-US" dirty="0"/>
              <a:t> would be unmatched.</a:t>
            </a:r>
          </a:p>
        </p:txBody>
      </p:sp>
      <p:sp>
        <p:nvSpPr>
          <p:cNvPr id="4" name="Slide Number Placeholder 3"/>
          <p:cNvSpPr>
            <a:spLocks noGrp="1"/>
          </p:cNvSpPr>
          <p:nvPr>
            <p:ph type="sldNum" sz="quarter" idx="5"/>
          </p:nvPr>
        </p:nvSpPr>
        <p:spPr/>
        <p:txBody>
          <a:bodyPr/>
          <a:lstStyle/>
          <a:p>
            <a:fld id="{3FEAFA66-7B2E-442A-82BE-6BD5E963CE3D}" type="slidenum">
              <a:rPr lang="en-US" smtClean="0"/>
              <a:t>12</a:t>
            </a:fld>
            <a:endParaRPr lang="en-US"/>
          </a:p>
        </p:txBody>
      </p:sp>
    </p:spTree>
    <p:extLst>
      <p:ext uri="{BB962C8B-B14F-4D97-AF65-F5344CB8AC3E}">
        <p14:creationId xmlns:p14="http://schemas.microsoft.com/office/powerpoint/2010/main" val="2236979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restaurant owners will have answered NO to most </a:t>
            </a:r>
            <a:r>
              <a:rPr lang="en-US" dirty="0" err="1"/>
              <a:t>all..if</a:t>
            </a:r>
            <a:r>
              <a:rPr lang="en-US" dirty="0"/>
              <a:t> not all…of the questions I just presented and what is to follow will give you the ability to turn all those NOS into HUGE YESSES.  I hope you are getting a little curious and excited for a platform that can make these kind of promises when no other in the past ever could come close.</a:t>
            </a:r>
          </a:p>
        </p:txBody>
      </p:sp>
      <p:sp>
        <p:nvSpPr>
          <p:cNvPr id="4" name="Slide Number Placeholder 3"/>
          <p:cNvSpPr>
            <a:spLocks noGrp="1"/>
          </p:cNvSpPr>
          <p:nvPr>
            <p:ph type="sldNum" sz="quarter" idx="5"/>
          </p:nvPr>
        </p:nvSpPr>
        <p:spPr/>
        <p:txBody>
          <a:bodyPr/>
          <a:lstStyle/>
          <a:p>
            <a:fld id="{3FEAFA66-7B2E-442A-82BE-6BD5E963CE3D}" type="slidenum">
              <a:rPr lang="en-US" smtClean="0"/>
              <a:t>13</a:t>
            </a:fld>
            <a:endParaRPr lang="en-US"/>
          </a:p>
        </p:txBody>
      </p:sp>
    </p:spTree>
    <p:extLst>
      <p:ext uri="{BB962C8B-B14F-4D97-AF65-F5344CB8AC3E}">
        <p14:creationId xmlns:p14="http://schemas.microsoft.com/office/powerpoint/2010/main" val="3882049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earlier, what is to follow requires ZERO Money from you Today or EVER, involves ZERO risk ….and ZERO changes with any and all aspects of your restaurant operation.  The only risk to any restaurant is not being invited into our rescue platform and being locked out which will effect 90% of all restaurants in a given market.</a:t>
            </a:r>
          </a:p>
        </p:txBody>
      </p:sp>
      <p:sp>
        <p:nvSpPr>
          <p:cNvPr id="4" name="Slide Number Placeholder 3"/>
          <p:cNvSpPr>
            <a:spLocks noGrp="1"/>
          </p:cNvSpPr>
          <p:nvPr>
            <p:ph type="sldNum" sz="quarter" idx="5"/>
          </p:nvPr>
        </p:nvSpPr>
        <p:spPr/>
        <p:txBody>
          <a:bodyPr/>
          <a:lstStyle/>
          <a:p>
            <a:fld id="{3FEAFA66-7B2E-442A-82BE-6BD5E963CE3D}" type="slidenum">
              <a:rPr lang="en-US" smtClean="0"/>
              <a:t>14</a:t>
            </a:fld>
            <a:endParaRPr lang="en-US"/>
          </a:p>
        </p:txBody>
      </p:sp>
    </p:spTree>
    <p:extLst>
      <p:ext uri="{BB962C8B-B14F-4D97-AF65-F5344CB8AC3E}">
        <p14:creationId xmlns:p14="http://schemas.microsoft.com/office/powerpoint/2010/main" val="3140781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GRP restaurant rescue is just another piece to your already existing marketing puzzle that will quickly become your most lucrative financial piece in many ways to be covered next.</a:t>
            </a:r>
          </a:p>
        </p:txBody>
      </p:sp>
      <p:sp>
        <p:nvSpPr>
          <p:cNvPr id="4" name="Slide Number Placeholder 3"/>
          <p:cNvSpPr>
            <a:spLocks noGrp="1"/>
          </p:cNvSpPr>
          <p:nvPr>
            <p:ph type="sldNum" sz="quarter" idx="5"/>
          </p:nvPr>
        </p:nvSpPr>
        <p:spPr/>
        <p:txBody>
          <a:bodyPr/>
          <a:lstStyle/>
          <a:p>
            <a:fld id="{3FEAFA66-7B2E-442A-82BE-6BD5E963CE3D}" type="slidenum">
              <a:rPr lang="en-US" smtClean="0"/>
              <a:t>15</a:t>
            </a:fld>
            <a:endParaRPr lang="en-US"/>
          </a:p>
        </p:txBody>
      </p:sp>
    </p:spTree>
    <p:extLst>
      <p:ext uri="{BB962C8B-B14F-4D97-AF65-F5344CB8AC3E}">
        <p14:creationId xmlns:p14="http://schemas.microsoft.com/office/powerpoint/2010/main" val="2427895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the rescue aspect of GRPs restaurant rescues.  You receive ever increasing monthly cash commissions every month without having to serve a single morsel of food or pay a single dollar in labor or food cost.  This monthly cash commissions goes 100% down to the bottom line and adds generously to it to be illustrated in upcoming slides</a:t>
            </a:r>
          </a:p>
        </p:txBody>
      </p:sp>
      <p:sp>
        <p:nvSpPr>
          <p:cNvPr id="4" name="Slide Number Placeholder 3"/>
          <p:cNvSpPr>
            <a:spLocks noGrp="1"/>
          </p:cNvSpPr>
          <p:nvPr>
            <p:ph type="sldNum" sz="quarter" idx="5"/>
          </p:nvPr>
        </p:nvSpPr>
        <p:spPr/>
        <p:txBody>
          <a:bodyPr/>
          <a:lstStyle/>
          <a:p>
            <a:fld id="{3FEAFA66-7B2E-442A-82BE-6BD5E963CE3D}" type="slidenum">
              <a:rPr lang="en-US" smtClean="0"/>
              <a:t>16</a:t>
            </a:fld>
            <a:endParaRPr lang="en-US"/>
          </a:p>
        </p:txBody>
      </p:sp>
    </p:spTree>
    <p:extLst>
      <p:ext uri="{BB962C8B-B14F-4D97-AF65-F5344CB8AC3E}">
        <p14:creationId xmlns:p14="http://schemas.microsoft.com/office/powerpoint/2010/main" val="2272731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does the GRP restaurant rescue pay huge monthly commissions that go directly to your bottom-line, this is all done while achieving the 2 biggest goals </a:t>
            </a:r>
            <a:r>
              <a:rPr lang="en-US" dirty="0" err="1"/>
              <a:t>restaurantowners</a:t>
            </a:r>
            <a:r>
              <a:rPr lang="en-US" dirty="0"/>
              <a:t> have which is increasing ticket averages and also dining frequency….</a:t>
            </a:r>
          </a:p>
        </p:txBody>
      </p:sp>
      <p:sp>
        <p:nvSpPr>
          <p:cNvPr id="4" name="Slide Number Placeholder 3"/>
          <p:cNvSpPr>
            <a:spLocks noGrp="1"/>
          </p:cNvSpPr>
          <p:nvPr>
            <p:ph type="sldNum" sz="quarter" idx="5"/>
          </p:nvPr>
        </p:nvSpPr>
        <p:spPr/>
        <p:txBody>
          <a:bodyPr/>
          <a:lstStyle/>
          <a:p>
            <a:fld id="{3FEAFA66-7B2E-442A-82BE-6BD5E963CE3D}" type="slidenum">
              <a:rPr lang="en-US" smtClean="0"/>
              <a:t>17</a:t>
            </a:fld>
            <a:endParaRPr lang="en-US"/>
          </a:p>
        </p:txBody>
      </p:sp>
    </p:spTree>
    <p:extLst>
      <p:ext uri="{BB962C8B-B14F-4D97-AF65-F5344CB8AC3E}">
        <p14:creationId xmlns:p14="http://schemas.microsoft.com/office/powerpoint/2010/main" val="3362348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foundation to GRPs Restaurant Rescues all over the country is the </a:t>
            </a:r>
            <a:r>
              <a:rPr lang="en-US" dirty="0" err="1"/>
              <a:t>BOGOMazing</a:t>
            </a:r>
            <a:r>
              <a:rPr lang="en-US" dirty="0"/>
              <a:t> Restaurant Dining App which was created by the top restaurant minds in </a:t>
            </a:r>
            <a:r>
              <a:rPr lang="en-US" dirty="0" err="1"/>
              <a:t>america</a:t>
            </a:r>
            <a:endParaRPr lang="en-US" dirty="0"/>
          </a:p>
        </p:txBody>
      </p:sp>
      <p:sp>
        <p:nvSpPr>
          <p:cNvPr id="4" name="Slide Number Placeholder 3"/>
          <p:cNvSpPr>
            <a:spLocks noGrp="1"/>
          </p:cNvSpPr>
          <p:nvPr>
            <p:ph type="sldNum" sz="quarter" idx="5"/>
          </p:nvPr>
        </p:nvSpPr>
        <p:spPr/>
        <p:txBody>
          <a:bodyPr/>
          <a:lstStyle/>
          <a:p>
            <a:fld id="{3FEAFA66-7B2E-442A-82BE-6BD5E963CE3D}" type="slidenum">
              <a:rPr lang="en-US" smtClean="0"/>
              <a:t>18</a:t>
            </a:fld>
            <a:endParaRPr lang="en-US"/>
          </a:p>
        </p:txBody>
      </p:sp>
    </p:spTree>
    <p:extLst>
      <p:ext uri="{BB962C8B-B14F-4D97-AF65-F5344CB8AC3E}">
        <p14:creationId xmlns:p14="http://schemas.microsoft.com/office/powerpoint/2010/main" val="466104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most all restaurant consultants will tell any restaurant owner is that value propositions are the primary driver of how consumers make their decisions on how to spend their dining dollars.  Few restaurants in the country are in the envious position to be at capacity through a given day and command full menu prices open to close.  GRPs Restaurant Rescue was created for the majority of restaurants that are inflicted with the daily challenges of filling their perishable restaurant seats in the most competitive market on Earth.</a:t>
            </a:r>
          </a:p>
        </p:txBody>
      </p:sp>
      <p:sp>
        <p:nvSpPr>
          <p:cNvPr id="4" name="Slide Number Placeholder 3"/>
          <p:cNvSpPr>
            <a:spLocks noGrp="1"/>
          </p:cNvSpPr>
          <p:nvPr>
            <p:ph type="sldNum" sz="quarter" idx="5"/>
          </p:nvPr>
        </p:nvSpPr>
        <p:spPr/>
        <p:txBody>
          <a:bodyPr/>
          <a:lstStyle/>
          <a:p>
            <a:fld id="{3FEAFA66-7B2E-442A-82BE-6BD5E963CE3D}" type="slidenum">
              <a:rPr lang="en-US" smtClean="0"/>
              <a:t>19</a:t>
            </a:fld>
            <a:endParaRPr lang="en-US"/>
          </a:p>
        </p:txBody>
      </p:sp>
    </p:spTree>
    <p:extLst>
      <p:ext uri="{BB962C8B-B14F-4D97-AF65-F5344CB8AC3E}">
        <p14:creationId xmlns:p14="http://schemas.microsoft.com/office/powerpoint/2010/main" val="1877806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Hi, welcome to Grow Restaurant Profits Restaurant Rescue presentation of Americas First and ONLY Restaurant Dining App paying restaurants huge monthly commissions while addressing most every challenge and pillar of success a restaurant faces.   My name is Corey, the CEO and Founder of everything that will be to follow and I want to thank you for the opportunity to not only help your restaurant continue to survive…but to, more importantly, start to thrive to levels not possible without my GRP restaurant rescue platforms all over the country.  </a:t>
            </a:r>
            <a:endParaRPr lang="en-US" dirty="0"/>
          </a:p>
        </p:txBody>
      </p:sp>
      <p:sp>
        <p:nvSpPr>
          <p:cNvPr id="4" name="Slide Number Placeholder 3"/>
          <p:cNvSpPr>
            <a:spLocks noGrp="1"/>
          </p:cNvSpPr>
          <p:nvPr>
            <p:ph type="sldNum" sz="quarter" idx="5"/>
          </p:nvPr>
        </p:nvSpPr>
        <p:spPr/>
        <p:txBody>
          <a:bodyPr/>
          <a:lstStyle/>
          <a:p>
            <a:fld id="{3FEAFA66-7B2E-442A-82BE-6BD5E963CE3D}" type="slidenum">
              <a:rPr lang="en-US" smtClean="0"/>
              <a:t>2</a:t>
            </a:fld>
            <a:endParaRPr lang="en-US"/>
          </a:p>
        </p:txBody>
      </p:sp>
    </p:spTree>
    <p:extLst>
      <p:ext uri="{BB962C8B-B14F-4D97-AF65-F5344CB8AC3E}">
        <p14:creationId xmlns:p14="http://schemas.microsoft.com/office/powerpoint/2010/main" val="31423893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go any further, let me be clear that </a:t>
            </a:r>
            <a:r>
              <a:rPr lang="en-US" dirty="0" err="1"/>
              <a:t>BOGOmazing</a:t>
            </a:r>
            <a:r>
              <a:rPr lang="en-US" dirty="0"/>
              <a:t> is NOT actually a BOGO App or even close to it as you actually have to buy 4 items to then get the 5</a:t>
            </a:r>
            <a:r>
              <a:rPr lang="en-US" baseline="30000" dirty="0"/>
              <a:t>th</a:t>
            </a:r>
            <a:r>
              <a:rPr lang="en-US" dirty="0"/>
              <a:t> item for free.  </a:t>
            </a:r>
            <a:r>
              <a:rPr lang="en-US" dirty="0" err="1"/>
              <a:t>BOGOmazing</a:t>
            </a:r>
            <a:r>
              <a:rPr lang="en-US" dirty="0"/>
              <a:t> was chosen as it is the most used word in the food and restaurant business to attract the highest percentage of motivated consumers and diners.  </a:t>
            </a:r>
            <a:r>
              <a:rPr lang="en-US" dirty="0" err="1"/>
              <a:t>BOGOmazing</a:t>
            </a:r>
            <a:r>
              <a:rPr lang="en-US" dirty="0"/>
              <a:t> requires the member to purchase 2 drinks, 1 more expensive appetizer and one more expensive entrée to then get a 5</a:t>
            </a:r>
            <a:r>
              <a:rPr lang="en-US" baseline="30000" dirty="0"/>
              <a:t>th</a:t>
            </a:r>
            <a:r>
              <a:rPr lang="en-US" dirty="0"/>
              <a:t> menu item of equal or lesser value to exclude drinks, appetizers and desserts.</a:t>
            </a:r>
          </a:p>
        </p:txBody>
      </p:sp>
      <p:sp>
        <p:nvSpPr>
          <p:cNvPr id="4" name="Slide Number Placeholder 3"/>
          <p:cNvSpPr>
            <a:spLocks noGrp="1"/>
          </p:cNvSpPr>
          <p:nvPr>
            <p:ph type="sldNum" sz="quarter" idx="5"/>
          </p:nvPr>
        </p:nvSpPr>
        <p:spPr/>
        <p:txBody>
          <a:bodyPr/>
          <a:lstStyle/>
          <a:p>
            <a:fld id="{3FEAFA66-7B2E-442A-82BE-6BD5E963CE3D}" type="slidenum">
              <a:rPr lang="en-US" smtClean="0"/>
              <a:t>20</a:t>
            </a:fld>
            <a:endParaRPr lang="en-US"/>
          </a:p>
        </p:txBody>
      </p:sp>
    </p:spTree>
    <p:extLst>
      <p:ext uri="{BB962C8B-B14F-4D97-AF65-F5344CB8AC3E}">
        <p14:creationId xmlns:p14="http://schemas.microsoft.com/office/powerpoint/2010/main" val="3886714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a:t>
            </a:r>
            <a:r>
              <a:rPr lang="en-US" dirty="0" err="1"/>
              <a:t>BOGOmazing</a:t>
            </a:r>
            <a:r>
              <a:rPr lang="en-US" dirty="0"/>
              <a:t> is buy 4 items and get the 5</a:t>
            </a:r>
            <a:r>
              <a:rPr lang="en-US" baseline="30000" dirty="0"/>
              <a:t>th</a:t>
            </a:r>
            <a:r>
              <a:rPr lang="en-US" dirty="0"/>
              <a:t> item for free, Redemption cost is the lowest out of all marketing options available to any restaurant today with redemption cost ranging from 9 to 15 percent depending on how well your staff does with upselling drinks, appetizers and desserts.  Obviously when you compare that to 30% to 50% delivery and restaurant discount apps take off the top, </a:t>
            </a:r>
            <a:r>
              <a:rPr lang="en-US" dirty="0" err="1"/>
              <a:t>BOGOmazing</a:t>
            </a:r>
            <a:r>
              <a:rPr lang="en-US" dirty="0"/>
              <a:t> is a no brainer for any bottom line driven restaurant owner based on that single point alone.</a:t>
            </a:r>
          </a:p>
        </p:txBody>
      </p:sp>
      <p:sp>
        <p:nvSpPr>
          <p:cNvPr id="4" name="Slide Number Placeholder 3"/>
          <p:cNvSpPr>
            <a:spLocks noGrp="1"/>
          </p:cNvSpPr>
          <p:nvPr>
            <p:ph type="sldNum" sz="quarter" idx="5"/>
          </p:nvPr>
        </p:nvSpPr>
        <p:spPr/>
        <p:txBody>
          <a:bodyPr/>
          <a:lstStyle/>
          <a:p>
            <a:fld id="{3FEAFA66-7B2E-442A-82BE-6BD5E963CE3D}" type="slidenum">
              <a:rPr lang="en-US" smtClean="0"/>
              <a:t>21</a:t>
            </a:fld>
            <a:endParaRPr lang="en-US"/>
          </a:p>
        </p:txBody>
      </p:sp>
    </p:spTree>
    <p:extLst>
      <p:ext uri="{BB962C8B-B14F-4D97-AF65-F5344CB8AC3E}">
        <p14:creationId xmlns:p14="http://schemas.microsoft.com/office/powerpoint/2010/main" val="10050750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BOGOmazing</a:t>
            </a:r>
            <a:r>
              <a:rPr lang="en-US" dirty="0"/>
              <a:t> is fraud proof with your staff as a unique transaction number is created as well as also displaying and saving the </a:t>
            </a:r>
            <a:r>
              <a:rPr lang="en-US" dirty="0" err="1"/>
              <a:t>BOGOmazing</a:t>
            </a:r>
            <a:r>
              <a:rPr lang="en-US" dirty="0"/>
              <a:t> members name &amp; email, the server name, # in the party and the date &amp; time or the redemption.</a:t>
            </a:r>
          </a:p>
        </p:txBody>
      </p:sp>
      <p:sp>
        <p:nvSpPr>
          <p:cNvPr id="4" name="Slide Number Placeholder 3"/>
          <p:cNvSpPr>
            <a:spLocks noGrp="1"/>
          </p:cNvSpPr>
          <p:nvPr>
            <p:ph type="sldNum" sz="quarter" idx="5"/>
          </p:nvPr>
        </p:nvSpPr>
        <p:spPr/>
        <p:txBody>
          <a:bodyPr/>
          <a:lstStyle/>
          <a:p>
            <a:fld id="{3FEAFA66-7B2E-442A-82BE-6BD5E963CE3D}" type="slidenum">
              <a:rPr lang="en-US" smtClean="0"/>
              <a:t>22</a:t>
            </a:fld>
            <a:endParaRPr lang="en-US"/>
          </a:p>
        </p:txBody>
      </p:sp>
    </p:spTree>
    <p:extLst>
      <p:ext uri="{BB962C8B-B14F-4D97-AF65-F5344CB8AC3E}">
        <p14:creationId xmlns:p14="http://schemas.microsoft.com/office/powerpoint/2010/main" val="535793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any type A type personality of restaurant owners, you will be very impressed with the FREE </a:t>
            </a:r>
            <a:r>
              <a:rPr lang="en-US" dirty="0" err="1"/>
              <a:t>BOGOmazing</a:t>
            </a:r>
            <a:r>
              <a:rPr lang="en-US" dirty="0"/>
              <a:t> Transaction Tracking Software portal you are provided for which automatically records the fields as previously just stated and also gives you the opportunity to enter in the amount of ticket before and after the </a:t>
            </a:r>
            <a:r>
              <a:rPr lang="en-US" dirty="0" err="1"/>
              <a:t>bogomazing</a:t>
            </a:r>
            <a:r>
              <a:rPr lang="en-US" dirty="0"/>
              <a:t> redemption, the tip amount as well as if the party has any additional appetizers, liquor drinks or desserts.</a:t>
            </a:r>
          </a:p>
        </p:txBody>
      </p:sp>
      <p:sp>
        <p:nvSpPr>
          <p:cNvPr id="4" name="Slide Number Placeholder 3"/>
          <p:cNvSpPr>
            <a:spLocks noGrp="1"/>
          </p:cNvSpPr>
          <p:nvPr>
            <p:ph type="sldNum" sz="quarter" idx="5"/>
          </p:nvPr>
        </p:nvSpPr>
        <p:spPr/>
        <p:txBody>
          <a:bodyPr/>
          <a:lstStyle/>
          <a:p>
            <a:fld id="{3FEAFA66-7B2E-442A-82BE-6BD5E963CE3D}" type="slidenum">
              <a:rPr lang="en-US" smtClean="0"/>
              <a:t>23</a:t>
            </a:fld>
            <a:endParaRPr lang="en-US"/>
          </a:p>
        </p:txBody>
      </p:sp>
    </p:spTree>
    <p:extLst>
      <p:ext uri="{BB962C8B-B14F-4D97-AF65-F5344CB8AC3E}">
        <p14:creationId xmlns:p14="http://schemas.microsoft.com/office/powerpoint/2010/main" val="3394313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GRP created what I call Customer Funded Marketing in where the customer/member picks up 100% of the marketing expenses tab versus having to charge and take commissions from restaurants.  </a:t>
            </a:r>
            <a:r>
              <a:rPr lang="en-US" dirty="0" err="1"/>
              <a:t>BOGOmazing</a:t>
            </a:r>
            <a:r>
              <a:rPr lang="en-US" dirty="0"/>
              <a:t> is a membership driven app that costs a member only $29.95 per month and can easily save a member $500 to $1000 per month if used just once per day or much more if used multiple times per day.	</a:t>
            </a:r>
          </a:p>
        </p:txBody>
      </p:sp>
      <p:sp>
        <p:nvSpPr>
          <p:cNvPr id="4" name="Slide Number Placeholder 3"/>
          <p:cNvSpPr>
            <a:spLocks noGrp="1"/>
          </p:cNvSpPr>
          <p:nvPr>
            <p:ph type="sldNum" sz="quarter" idx="5"/>
          </p:nvPr>
        </p:nvSpPr>
        <p:spPr/>
        <p:txBody>
          <a:bodyPr/>
          <a:lstStyle/>
          <a:p>
            <a:fld id="{3FEAFA66-7B2E-442A-82BE-6BD5E963CE3D}" type="slidenum">
              <a:rPr lang="en-US" smtClean="0"/>
              <a:t>24</a:t>
            </a:fld>
            <a:endParaRPr lang="en-US"/>
          </a:p>
        </p:txBody>
      </p:sp>
    </p:spTree>
    <p:extLst>
      <p:ext uri="{BB962C8B-B14F-4D97-AF65-F5344CB8AC3E}">
        <p14:creationId xmlns:p14="http://schemas.microsoft.com/office/powerpoint/2010/main" val="2772673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 of the $29.95 per month GRP Collects, 50% of all </a:t>
            </a:r>
            <a:r>
              <a:rPr lang="en-US" dirty="0" err="1"/>
              <a:t>BOGOmazing</a:t>
            </a:r>
            <a:r>
              <a:rPr lang="en-US" dirty="0"/>
              <a:t> Restaurant Revenue collected is returned to our GRP Restaurant Rescue Sponsors in the form of Monthly Cash Commissions.  There are no limits or caps in how much GRP monthly commissions you can earn.</a:t>
            </a:r>
          </a:p>
        </p:txBody>
      </p:sp>
      <p:sp>
        <p:nvSpPr>
          <p:cNvPr id="4" name="Slide Number Placeholder 3"/>
          <p:cNvSpPr>
            <a:spLocks noGrp="1"/>
          </p:cNvSpPr>
          <p:nvPr>
            <p:ph type="sldNum" sz="quarter" idx="5"/>
          </p:nvPr>
        </p:nvSpPr>
        <p:spPr/>
        <p:txBody>
          <a:bodyPr/>
          <a:lstStyle/>
          <a:p>
            <a:fld id="{3FEAFA66-7B2E-442A-82BE-6BD5E963CE3D}" type="slidenum">
              <a:rPr lang="en-US" smtClean="0"/>
              <a:t>25</a:t>
            </a:fld>
            <a:endParaRPr lang="en-US"/>
          </a:p>
        </p:txBody>
      </p:sp>
    </p:spTree>
    <p:extLst>
      <p:ext uri="{BB962C8B-B14F-4D97-AF65-F5344CB8AC3E}">
        <p14:creationId xmlns:p14="http://schemas.microsoft.com/office/powerpoint/2010/main" val="38226107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just 500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Referrals you earn a very respectable $7,500 per month.   1000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Referrals earns you and your restaurant a very restaurant life saving $15,000 per month of 100% bottom line profits.  For some restaurants, bringing an extra $100,000 to $150,000+ of risk free profits directly to the bottom line may be more than they are currently bringing to the bottom-line serving food and drink in this very competitive and challenging economy.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FEAFA66-7B2E-442A-82BE-6BD5E963CE3D}" type="slidenum">
              <a:rPr lang="en-US" smtClean="0"/>
              <a:t>26</a:t>
            </a:fld>
            <a:endParaRPr lang="en-US"/>
          </a:p>
        </p:txBody>
      </p:sp>
    </p:spTree>
    <p:extLst>
      <p:ext uri="{BB962C8B-B14F-4D97-AF65-F5344CB8AC3E}">
        <p14:creationId xmlns:p14="http://schemas.microsoft.com/office/powerpoint/2010/main" val="42543298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you do with all of this effortless, risk free, restaurant life saving bottom-line profits and would this be a difference maker for your restaurant?  I think all listening would say absolutely it would.</a:t>
            </a:r>
          </a:p>
        </p:txBody>
      </p:sp>
      <p:sp>
        <p:nvSpPr>
          <p:cNvPr id="4" name="Slide Number Placeholder 3"/>
          <p:cNvSpPr>
            <a:spLocks noGrp="1"/>
          </p:cNvSpPr>
          <p:nvPr>
            <p:ph type="sldNum" sz="quarter" idx="5"/>
          </p:nvPr>
        </p:nvSpPr>
        <p:spPr/>
        <p:txBody>
          <a:bodyPr/>
          <a:lstStyle/>
          <a:p>
            <a:fld id="{3FEAFA66-7B2E-442A-82BE-6BD5E963CE3D}" type="slidenum">
              <a:rPr lang="en-US" smtClean="0"/>
              <a:t>27</a:t>
            </a:fld>
            <a:endParaRPr lang="en-US"/>
          </a:p>
        </p:txBody>
      </p:sp>
    </p:spTree>
    <p:extLst>
      <p:ext uri="{BB962C8B-B14F-4D97-AF65-F5344CB8AC3E}">
        <p14:creationId xmlns:p14="http://schemas.microsoft.com/office/powerpoint/2010/main" val="36363195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talk about how you can take a big step forward solving staffing challenges while enabling your staff to increase your bottom line profits in their off hours.</a:t>
            </a:r>
          </a:p>
        </p:txBody>
      </p:sp>
      <p:sp>
        <p:nvSpPr>
          <p:cNvPr id="4" name="Slide Number Placeholder 3"/>
          <p:cNvSpPr>
            <a:spLocks noGrp="1"/>
          </p:cNvSpPr>
          <p:nvPr>
            <p:ph type="sldNum" sz="quarter" idx="5"/>
          </p:nvPr>
        </p:nvSpPr>
        <p:spPr/>
        <p:txBody>
          <a:bodyPr/>
          <a:lstStyle/>
          <a:p>
            <a:fld id="{3FEAFA66-7B2E-442A-82BE-6BD5E963CE3D}" type="slidenum">
              <a:rPr lang="en-US" smtClean="0"/>
              <a:t>28</a:t>
            </a:fld>
            <a:endParaRPr lang="en-US"/>
          </a:p>
        </p:txBody>
      </p:sp>
    </p:spTree>
    <p:extLst>
      <p:ext uri="{BB962C8B-B14F-4D97-AF65-F5344CB8AC3E}">
        <p14:creationId xmlns:p14="http://schemas.microsoft.com/office/powerpoint/2010/main" val="2081117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In the end, every person works for your restaurant to earn as much money as they can and the more you can offer and the more they take home makes it much easier to hire, motivate and retain high quality staff which is the foundation to really exploding your bottom-line profits as a restaurants success will start and stop with the quality of their staff</a:t>
            </a:r>
            <a:endParaRPr lang="en-US" dirty="0"/>
          </a:p>
        </p:txBody>
      </p:sp>
      <p:sp>
        <p:nvSpPr>
          <p:cNvPr id="4" name="Slide Number Placeholder 3"/>
          <p:cNvSpPr>
            <a:spLocks noGrp="1"/>
          </p:cNvSpPr>
          <p:nvPr>
            <p:ph type="sldNum" sz="quarter" idx="5"/>
          </p:nvPr>
        </p:nvSpPr>
        <p:spPr/>
        <p:txBody>
          <a:bodyPr/>
          <a:lstStyle/>
          <a:p>
            <a:fld id="{3FEAFA66-7B2E-442A-82BE-6BD5E963CE3D}" type="slidenum">
              <a:rPr lang="en-US" smtClean="0"/>
              <a:t>29</a:t>
            </a:fld>
            <a:endParaRPr lang="en-US"/>
          </a:p>
        </p:txBody>
      </p:sp>
    </p:spTree>
    <p:extLst>
      <p:ext uri="{BB962C8B-B14F-4D97-AF65-F5344CB8AC3E}">
        <p14:creationId xmlns:p14="http://schemas.microsoft.com/office/powerpoint/2010/main" val="307711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What is to follow involves ZERO Cost to you today or ever. Absolutely zero risk and, more importantly, will greatly help you reduce stress, anxiety and fear about the long term viability of your restaurant in this ever challenging and uncertain economy.  What is to follow truly is a literal restaurant rescue in the sense of all GRP offers restaurants while never asking them for a single penny.</a:t>
            </a:r>
            <a:endParaRPr lang="en-US" dirty="0"/>
          </a:p>
        </p:txBody>
      </p:sp>
      <p:sp>
        <p:nvSpPr>
          <p:cNvPr id="4" name="Slide Number Placeholder 3"/>
          <p:cNvSpPr>
            <a:spLocks noGrp="1"/>
          </p:cNvSpPr>
          <p:nvPr>
            <p:ph type="sldNum" sz="quarter" idx="5"/>
          </p:nvPr>
        </p:nvSpPr>
        <p:spPr/>
        <p:txBody>
          <a:bodyPr/>
          <a:lstStyle/>
          <a:p>
            <a:fld id="{3FEAFA66-7B2E-442A-82BE-6BD5E963CE3D}" type="slidenum">
              <a:rPr lang="en-US" smtClean="0"/>
              <a:t>3</a:t>
            </a:fld>
            <a:endParaRPr lang="en-US"/>
          </a:p>
        </p:txBody>
      </p:sp>
    </p:spTree>
    <p:extLst>
      <p:ext uri="{BB962C8B-B14F-4D97-AF65-F5344CB8AC3E}">
        <p14:creationId xmlns:p14="http://schemas.microsoft.com/office/powerpoint/2010/main" val="2882602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motivated and loyal would your staff be if they could earn an additional $250 or more in commissions by simply promoting </a:t>
            </a:r>
            <a:r>
              <a:rPr lang="en-US" dirty="0" err="1"/>
              <a:t>BOGOmazing</a:t>
            </a:r>
            <a:r>
              <a:rPr lang="en-US" dirty="0"/>
              <a:t>.  For both the front and back of the house, a $250 monthly bonus being tied to them doing a great job while at work surely would go a long way to reducing turnover and increasing loyalty and motivation of your staff.</a:t>
            </a:r>
          </a:p>
        </p:txBody>
      </p:sp>
      <p:sp>
        <p:nvSpPr>
          <p:cNvPr id="4" name="Slide Number Placeholder 3"/>
          <p:cNvSpPr>
            <a:spLocks noGrp="1"/>
          </p:cNvSpPr>
          <p:nvPr>
            <p:ph type="sldNum" sz="quarter" idx="5"/>
          </p:nvPr>
        </p:nvSpPr>
        <p:spPr/>
        <p:txBody>
          <a:bodyPr/>
          <a:lstStyle/>
          <a:p>
            <a:fld id="{3FEAFA66-7B2E-442A-82BE-6BD5E963CE3D}" type="slidenum">
              <a:rPr lang="en-US" smtClean="0"/>
              <a:t>30</a:t>
            </a:fld>
            <a:endParaRPr lang="en-US"/>
          </a:p>
        </p:txBody>
      </p:sp>
    </p:spTree>
    <p:extLst>
      <p:ext uri="{BB962C8B-B14F-4D97-AF65-F5344CB8AC3E}">
        <p14:creationId xmlns:p14="http://schemas.microsoft.com/office/powerpoint/2010/main" val="10607777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referrals the front and back of the house get outside of work is 100% gravy bottom line profit that more then funds the monthly bonuses that will truly create a much happier staff.  Just 500 </a:t>
            </a:r>
            <a:r>
              <a:rPr lang="en-US" dirty="0" err="1"/>
              <a:t>bogomazing</a:t>
            </a:r>
            <a:r>
              <a:rPr lang="en-US" dirty="0"/>
              <a:t> referrals from your entire staff would put an additional $90,000 in your pocket per year while funding $30,000 in staff bonuses as well.</a:t>
            </a:r>
          </a:p>
        </p:txBody>
      </p:sp>
      <p:sp>
        <p:nvSpPr>
          <p:cNvPr id="4" name="Slide Number Placeholder 3"/>
          <p:cNvSpPr>
            <a:spLocks noGrp="1"/>
          </p:cNvSpPr>
          <p:nvPr>
            <p:ph type="sldNum" sz="quarter" idx="5"/>
          </p:nvPr>
        </p:nvSpPr>
        <p:spPr/>
        <p:txBody>
          <a:bodyPr/>
          <a:lstStyle/>
          <a:p>
            <a:fld id="{3FEAFA66-7B2E-442A-82BE-6BD5E963CE3D}" type="slidenum">
              <a:rPr lang="en-US" smtClean="0"/>
              <a:t>31</a:t>
            </a:fld>
            <a:endParaRPr lang="en-US"/>
          </a:p>
        </p:txBody>
      </p:sp>
    </p:spTree>
    <p:extLst>
      <p:ext uri="{BB962C8B-B14F-4D97-AF65-F5344CB8AC3E}">
        <p14:creationId xmlns:p14="http://schemas.microsoft.com/office/powerpoint/2010/main" val="26646386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referrals the front and back of the house get outside of work is 100% gravy bottom line profit that more then funds the monthly bonuses that will truly create a much happier staff.  Just 500 </a:t>
            </a:r>
            <a:r>
              <a:rPr lang="en-US" dirty="0" err="1"/>
              <a:t>bogomazing</a:t>
            </a:r>
            <a:r>
              <a:rPr lang="en-US" dirty="0"/>
              <a:t> referrals from your entire staff would put an additional $90,000 in your pocket per year while funding $30,000 in staff bonuses as well.</a:t>
            </a:r>
          </a:p>
        </p:txBody>
      </p:sp>
      <p:sp>
        <p:nvSpPr>
          <p:cNvPr id="4" name="Slide Number Placeholder 3"/>
          <p:cNvSpPr>
            <a:spLocks noGrp="1"/>
          </p:cNvSpPr>
          <p:nvPr>
            <p:ph type="sldNum" sz="quarter" idx="5"/>
          </p:nvPr>
        </p:nvSpPr>
        <p:spPr/>
        <p:txBody>
          <a:bodyPr/>
          <a:lstStyle/>
          <a:p>
            <a:fld id="{3FEAFA66-7B2E-442A-82BE-6BD5E963CE3D}" type="slidenum">
              <a:rPr lang="en-US" smtClean="0"/>
              <a:t>32</a:t>
            </a:fld>
            <a:endParaRPr lang="en-US"/>
          </a:p>
        </p:txBody>
      </p:sp>
    </p:spTree>
    <p:extLst>
      <p:ext uri="{BB962C8B-B14F-4D97-AF65-F5344CB8AC3E}">
        <p14:creationId xmlns:p14="http://schemas.microsoft.com/office/powerpoint/2010/main" val="36223275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illustrated so far in this presentation is all 7 problems get address with cash flow issues being solved in a way no restaurant owner could have ever imagined, the number of empty perishable restaurant seats greatly reduced, eliminating having to part with huge commissions, extra bottom line cash coming in monthly to combat the negative effects of ever increasing food costs, an effective way to not only solve staffing challenges but to use staff in their off hours to increase your bottom line profits, not having to risk a single penny up front….or ever….on uncertain or </a:t>
            </a:r>
            <a:r>
              <a:rPr lang="en-US" dirty="0" err="1"/>
              <a:t>unmeasureable</a:t>
            </a:r>
            <a:r>
              <a:rPr lang="en-US" dirty="0"/>
              <a:t> marketing results and finally….a huge competitive advantage no restaurant has ever enjoyed with any other marketing option that has ever been available.</a:t>
            </a:r>
          </a:p>
        </p:txBody>
      </p:sp>
      <p:sp>
        <p:nvSpPr>
          <p:cNvPr id="4" name="Slide Number Placeholder 3"/>
          <p:cNvSpPr>
            <a:spLocks noGrp="1"/>
          </p:cNvSpPr>
          <p:nvPr>
            <p:ph type="sldNum" sz="quarter" idx="5"/>
          </p:nvPr>
        </p:nvSpPr>
        <p:spPr/>
        <p:txBody>
          <a:bodyPr/>
          <a:lstStyle/>
          <a:p>
            <a:fld id="{3FEAFA66-7B2E-442A-82BE-6BD5E963CE3D}" type="slidenum">
              <a:rPr lang="en-US" smtClean="0"/>
              <a:t>33</a:t>
            </a:fld>
            <a:endParaRPr lang="en-US"/>
          </a:p>
        </p:txBody>
      </p:sp>
    </p:spTree>
    <p:extLst>
      <p:ext uri="{BB962C8B-B14F-4D97-AF65-F5344CB8AC3E}">
        <p14:creationId xmlns:p14="http://schemas.microsoft.com/office/powerpoint/2010/main" val="135323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illustrated so far in this presentation is all 7 problems get address with cash flow issues being solved in a way no restaurant owner could have ever imagined, the number of empty perishable restaurant seats greatly reduced, eliminating having to part with huge commissions, extra bottom line cash coming in monthly to combat the negative effects of ever increasing food costs, an effective way to not only solve staffing challenges but to use staff in their off hours to increase your bottom line profits, not having to risk a single penny up front….or ever….on uncertain or </a:t>
            </a:r>
            <a:r>
              <a:rPr lang="en-US" dirty="0" err="1"/>
              <a:t>unmeasureable</a:t>
            </a:r>
            <a:r>
              <a:rPr lang="en-US" dirty="0"/>
              <a:t> marketing results and finally….a huge competitive advantage no restaurant has ever enjoyed with any other marketing option that has ever been available.</a:t>
            </a:r>
          </a:p>
        </p:txBody>
      </p:sp>
      <p:sp>
        <p:nvSpPr>
          <p:cNvPr id="4" name="Slide Number Placeholder 3"/>
          <p:cNvSpPr>
            <a:spLocks noGrp="1"/>
          </p:cNvSpPr>
          <p:nvPr>
            <p:ph type="sldNum" sz="quarter" idx="5"/>
          </p:nvPr>
        </p:nvSpPr>
        <p:spPr/>
        <p:txBody>
          <a:bodyPr/>
          <a:lstStyle/>
          <a:p>
            <a:fld id="{3FEAFA66-7B2E-442A-82BE-6BD5E963CE3D}" type="slidenum">
              <a:rPr lang="en-US" smtClean="0"/>
              <a:t>34</a:t>
            </a:fld>
            <a:endParaRPr lang="en-US"/>
          </a:p>
        </p:txBody>
      </p:sp>
    </p:spTree>
    <p:extLst>
      <p:ext uri="{BB962C8B-B14F-4D97-AF65-F5344CB8AC3E}">
        <p14:creationId xmlns:p14="http://schemas.microsoft.com/office/powerpoint/2010/main" val="4493661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remaining slides will show you the money and how it is impossible to not see huge increases in bottom-line profits with </a:t>
            </a:r>
            <a:r>
              <a:rPr lang="en-US" dirty="0" err="1"/>
              <a:t>bogomazing</a:t>
            </a:r>
            <a:r>
              <a:rPr lang="en-US" dirty="0"/>
              <a:t> and the grp restaurant rescue.</a:t>
            </a:r>
          </a:p>
        </p:txBody>
      </p:sp>
      <p:sp>
        <p:nvSpPr>
          <p:cNvPr id="4" name="Slide Number Placeholder 3"/>
          <p:cNvSpPr>
            <a:spLocks noGrp="1"/>
          </p:cNvSpPr>
          <p:nvPr>
            <p:ph type="sldNum" sz="quarter" idx="5"/>
          </p:nvPr>
        </p:nvSpPr>
        <p:spPr/>
        <p:txBody>
          <a:bodyPr/>
          <a:lstStyle/>
          <a:p>
            <a:fld id="{3FEAFA66-7B2E-442A-82BE-6BD5E963CE3D}" type="slidenum">
              <a:rPr lang="en-US" smtClean="0"/>
              <a:t>35</a:t>
            </a:fld>
            <a:endParaRPr lang="en-US"/>
          </a:p>
        </p:txBody>
      </p:sp>
    </p:spTree>
    <p:extLst>
      <p:ext uri="{BB962C8B-B14F-4D97-AF65-F5344CB8AC3E}">
        <p14:creationId xmlns:p14="http://schemas.microsoft.com/office/powerpoint/2010/main" val="4205925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first cover the huge positive impact on monthly restaurant sales and bottom line profits for a typical restaurant doing $100,000 per month in gross sales.</a:t>
            </a:r>
          </a:p>
        </p:txBody>
      </p:sp>
      <p:sp>
        <p:nvSpPr>
          <p:cNvPr id="4" name="Slide Number Placeholder 3"/>
          <p:cNvSpPr>
            <a:spLocks noGrp="1"/>
          </p:cNvSpPr>
          <p:nvPr>
            <p:ph type="sldNum" sz="quarter" idx="5"/>
          </p:nvPr>
        </p:nvSpPr>
        <p:spPr/>
        <p:txBody>
          <a:bodyPr/>
          <a:lstStyle/>
          <a:p>
            <a:fld id="{3FEAFA66-7B2E-442A-82BE-6BD5E963CE3D}" type="slidenum">
              <a:rPr lang="en-US" smtClean="0"/>
              <a:t>36</a:t>
            </a:fld>
            <a:endParaRPr lang="en-US"/>
          </a:p>
        </p:txBody>
      </p:sp>
    </p:spTree>
    <p:extLst>
      <p:ext uri="{BB962C8B-B14F-4D97-AF65-F5344CB8AC3E}">
        <p14:creationId xmlns:p14="http://schemas.microsoft.com/office/powerpoint/2010/main" val="3058090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first cover the huge positive impact on monthly restaurant sales and bottom line profits for a typical restaurant doing $100,000 per month in gross sales.</a:t>
            </a:r>
          </a:p>
        </p:txBody>
      </p:sp>
      <p:sp>
        <p:nvSpPr>
          <p:cNvPr id="4" name="Slide Number Placeholder 3"/>
          <p:cNvSpPr>
            <a:spLocks noGrp="1"/>
          </p:cNvSpPr>
          <p:nvPr>
            <p:ph type="sldNum" sz="quarter" idx="5"/>
          </p:nvPr>
        </p:nvSpPr>
        <p:spPr/>
        <p:txBody>
          <a:bodyPr/>
          <a:lstStyle/>
          <a:p>
            <a:fld id="{3FEAFA66-7B2E-442A-82BE-6BD5E963CE3D}" type="slidenum">
              <a:rPr lang="en-US" smtClean="0"/>
              <a:t>37</a:t>
            </a:fld>
            <a:endParaRPr lang="en-US"/>
          </a:p>
        </p:txBody>
      </p:sp>
    </p:spTree>
    <p:extLst>
      <p:ext uri="{BB962C8B-B14F-4D97-AF65-F5344CB8AC3E}">
        <p14:creationId xmlns:p14="http://schemas.microsoft.com/office/powerpoint/2010/main" val="1113772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first cover the huge positive impact on monthly restaurant sales and bottom line profits for a typical restaurant doing $100,000 per month in gross sales.</a:t>
            </a:r>
          </a:p>
        </p:txBody>
      </p:sp>
      <p:sp>
        <p:nvSpPr>
          <p:cNvPr id="4" name="Slide Number Placeholder 3"/>
          <p:cNvSpPr>
            <a:spLocks noGrp="1"/>
          </p:cNvSpPr>
          <p:nvPr>
            <p:ph type="sldNum" sz="quarter" idx="5"/>
          </p:nvPr>
        </p:nvSpPr>
        <p:spPr/>
        <p:txBody>
          <a:bodyPr/>
          <a:lstStyle/>
          <a:p>
            <a:fld id="{3FEAFA66-7B2E-442A-82BE-6BD5E963CE3D}" type="slidenum">
              <a:rPr lang="en-US" smtClean="0"/>
              <a:t>38</a:t>
            </a:fld>
            <a:endParaRPr lang="en-US"/>
          </a:p>
        </p:txBody>
      </p:sp>
    </p:spTree>
    <p:extLst>
      <p:ext uri="{BB962C8B-B14F-4D97-AF65-F5344CB8AC3E}">
        <p14:creationId xmlns:p14="http://schemas.microsoft.com/office/powerpoint/2010/main" val="26120765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first cover the huge positive impact on monthly restaurant sales and bottom line profits for a typical restaurant doing $100,000 per month in gross sales.</a:t>
            </a:r>
          </a:p>
        </p:txBody>
      </p:sp>
      <p:sp>
        <p:nvSpPr>
          <p:cNvPr id="4" name="Slide Number Placeholder 3"/>
          <p:cNvSpPr>
            <a:spLocks noGrp="1"/>
          </p:cNvSpPr>
          <p:nvPr>
            <p:ph type="sldNum" sz="quarter" idx="5"/>
          </p:nvPr>
        </p:nvSpPr>
        <p:spPr/>
        <p:txBody>
          <a:bodyPr/>
          <a:lstStyle/>
          <a:p>
            <a:fld id="{3FEAFA66-7B2E-442A-82BE-6BD5E963CE3D}" type="slidenum">
              <a:rPr lang="en-US" smtClean="0"/>
              <a:t>39</a:t>
            </a:fld>
            <a:endParaRPr lang="en-US"/>
          </a:p>
        </p:txBody>
      </p:sp>
    </p:spTree>
    <p:extLst>
      <p:ext uri="{BB962C8B-B14F-4D97-AF65-F5344CB8AC3E}">
        <p14:creationId xmlns:p14="http://schemas.microsoft.com/office/powerpoint/2010/main" val="3980708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viewing this presentation please feel very fortunate and lucky as that means you restaurant was preselected out of 100s or 1000s of your competitors depending on the size of your market as only about 10 percent of sit down restaurants are allowed to be part of the GRP Restaurant Rescue in any market.  So by the time we get to the end of this presentation, please apply right away as when I say you have nothing to lose….I mean you have zero to lose from a financial stand point but if you wait on the side lines and do not take one of the limited spaces when offered, there is a high probability your restaurant could be locked out for life which will have a negative impact on your restaurant sales for reasons you will discover shortly</a:t>
            </a:r>
          </a:p>
        </p:txBody>
      </p:sp>
      <p:sp>
        <p:nvSpPr>
          <p:cNvPr id="4" name="Slide Number Placeholder 3"/>
          <p:cNvSpPr>
            <a:spLocks noGrp="1"/>
          </p:cNvSpPr>
          <p:nvPr>
            <p:ph type="sldNum" sz="quarter" idx="5"/>
          </p:nvPr>
        </p:nvSpPr>
        <p:spPr/>
        <p:txBody>
          <a:bodyPr/>
          <a:lstStyle/>
          <a:p>
            <a:fld id="{3FEAFA66-7B2E-442A-82BE-6BD5E963CE3D}" type="slidenum">
              <a:rPr lang="en-US" smtClean="0"/>
              <a:t>4</a:t>
            </a:fld>
            <a:endParaRPr lang="en-US"/>
          </a:p>
        </p:txBody>
      </p:sp>
    </p:spTree>
    <p:extLst>
      <p:ext uri="{BB962C8B-B14F-4D97-AF65-F5344CB8AC3E}">
        <p14:creationId xmlns:p14="http://schemas.microsoft.com/office/powerpoint/2010/main" val="16197875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first cover the huge positive impact on monthly restaurant sales and bottom line profits for a typical restaurant doing $100,000 per month in gross sales.</a:t>
            </a:r>
          </a:p>
        </p:txBody>
      </p:sp>
      <p:sp>
        <p:nvSpPr>
          <p:cNvPr id="4" name="Slide Number Placeholder 3"/>
          <p:cNvSpPr>
            <a:spLocks noGrp="1"/>
          </p:cNvSpPr>
          <p:nvPr>
            <p:ph type="sldNum" sz="quarter" idx="5"/>
          </p:nvPr>
        </p:nvSpPr>
        <p:spPr/>
        <p:txBody>
          <a:bodyPr/>
          <a:lstStyle/>
          <a:p>
            <a:fld id="{3FEAFA66-7B2E-442A-82BE-6BD5E963CE3D}" type="slidenum">
              <a:rPr lang="en-US" smtClean="0"/>
              <a:t>40</a:t>
            </a:fld>
            <a:endParaRPr lang="en-US"/>
          </a:p>
        </p:txBody>
      </p:sp>
    </p:spTree>
    <p:extLst>
      <p:ext uri="{BB962C8B-B14F-4D97-AF65-F5344CB8AC3E}">
        <p14:creationId xmlns:p14="http://schemas.microsoft.com/office/powerpoint/2010/main" val="33608370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first cover the huge positive impact on monthly restaurant sales and bottom line profits for a typical restaurant doing $100,000 per month in gross sales.</a:t>
            </a:r>
          </a:p>
        </p:txBody>
      </p:sp>
      <p:sp>
        <p:nvSpPr>
          <p:cNvPr id="4" name="Slide Number Placeholder 3"/>
          <p:cNvSpPr>
            <a:spLocks noGrp="1"/>
          </p:cNvSpPr>
          <p:nvPr>
            <p:ph type="sldNum" sz="quarter" idx="5"/>
          </p:nvPr>
        </p:nvSpPr>
        <p:spPr/>
        <p:txBody>
          <a:bodyPr/>
          <a:lstStyle/>
          <a:p>
            <a:fld id="{3FEAFA66-7B2E-442A-82BE-6BD5E963CE3D}" type="slidenum">
              <a:rPr lang="en-US" smtClean="0"/>
              <a:t>41</a:t>
            </a:fld>
            <a:endParaRPr lang="en-US"/>
          </a:p>
        </p:txBody>
      </p:sp>
    </p:spTree>
    <p:extLst>
      <p:ext uri="{BB962C8B-B14F-4D97-AF65-F5344CB8AC3E}">
        <p14:creationId xmlns:p14="http://schemas.microsoft.com/office/powerpoint/2010/main" val="28143038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first cover the huge positive impact on monthly restaurant sales and bottom line profits for a typical restaurant doing $100,000 per month in gross sales.</a:t>
            </a:r>
          </a:p>
        </p:txBody>
      </p:sp>
      <p:sp>
        <p:nvSpPr>
          <p:cNvPr id="4" name="Slide Number Placeholder 3"/>
          <p:cNvSpPr>
            <a:spLocks noGrp="1"/>
          </p:cNvSpPr>
          <p:nvPr>
            <p:ph type="sldNum" sz="quarter" idx="5"/>
          </p:nvPr>
        </p:nvSpPr>
        <p:spPr/>
        <p:txBody>
          <a:bodyPr/>
          <a:lstStyle/>
          <a:p>
            <a:fld id="{3FEAFA66-7B2E-442A-82BE-6BD5E963CE3D}" type="slidenum">
              <a:rPr lang="en-US" smtClean="0"/>
              <a:t>42</a:t>
            </a:fld>
            <a:endParaRPr lang="en-US"/>
          </a:p>
        </p:txBody>
      </p:sp>
    </p:spTree>
    <p:extLst>
      <p:ext uri="{BB962C8B-B14F-4D97-AF65-F5344CB8AC3E}">
        <p14:creationId xmlns:p14="http://schemas.microsoft.com/office/powerpoint/2010/main" val="3746767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first cover the huge positive impact on monthly restaurant sales and bottom line profits for a typical restaurant doing $100,000 per month in gross sales.</a:t>
            </a:r>
          </a:p>
        </p:txBody>
      </p:sp>
      <p:sp>
        <p:nvSpPr>
          <p:cNvPr id="4" name="Slide Number Placeholder 3"/>
          <p:cNvSpPr>
            <a:spLocks noGrp="1"/>
          </p:cNvSpPr>
          <p:nvPr>
            <p:ph type="sldNum" sz="quarter" idx="5"/>
          </p:nvPr>
        </p:nvSpPr>
        <p:spPr/>
        <p:txBody>
          <a:bodyPr/>
          <a:lstStyle/>
          <a:p>
            <a:fld id="{3FEAFA66-7B2E-442A-82BE-6BD5E963CE3D}" type="slidenum">
              <a:rPr lang="en-US" smtClean="0"/>
              <a:t>43</a:t>
            </a:fld>
            <a:endParaRPr lang="en-US"/>
          </a:p>
        </p:txBody>
      </p:sp>
    </p:spTree>
    <p:extLst>
      <p:ext uri="{BB962C8B-B14F-4D97-AF65-F5344CB8AC3E}">
        <p14:creationId xmlns:p14="http://schemas.microsoft.com/office/powerpoint/2010/main" val="15066977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first cover the huge positive impact on monthly restaurant sales and bottom line profits for a typical restaurant doing $100,000 per month in gross sales.</a:t>
            </a:r>
          </a:p>
        </p:txBody>
      </p:sp>
      <p:sp>
        <p:nvSpPr>
          <p:cNvPr id="4" name="Slide Number Placeholder 3"/>
          <p:cNvSpPr>
            <a:spLocks noGrp="1"/>
          </p:cNvSpPr>
          <p:nvPr>
            <p:ph type="sldNum" sz="quarter" idx="5"/>
          </p:nvPr>
        </p:nvSpPr>
        <p:spPr/>
        <p:txBody>
          <a:bodyPr/>
          <a:lstStyle/>
          <a:p>
            <a:fld id="{3FEAFA66-7B2E-442A-82BE-6BD5E963CE3D}" type="slidenum">
              <a:rPr lang="en-US" smtClean="0"/>
              <a:t>44</a:t>
            </a:fld>
            <a:endParaRPr lang="en-US"/>
          </a:p>
        </p:txBody>
      </p:sp>
    </p:spTree>
    <p:extLst>
      <p:ext uri="{BB962C8B-B14F-4D97-AF65-F5344CB8AC3E}">
        <p14:creationId xmlns:p14="http://schemas.microsoft.com/office/powerpoint/2010/main" val="3079819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 wanted to show one more chart before I wrap up this presentation to address one possible last confusion some restaurant owners may have regarding bottom-line profitability and how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applies to your best customers.  I will show you how actually your best regulars will be the foundation to further increasing your bottom line profits versus a very high probably of losing your best regular customers to other restaurants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your restaurant is not chosen to be part of the GRP Restaurant Rescue</a:t>
            </a:r>
            <a:endParaRPr lang="en-US" sz="1800" dirty="0"/>
          </a:p>
        </p:txBody>
      </p:sp>
      <p:sp>
        <p:nvSpPr>
          <p:cNvPr id="4" name="Slide Number Placeholder 3"/>
          <p:cNvSpPr>
            <a:spLocks noGrp="1"/>
          </p:cNvSpPr>
          <p:nvPr>
            <p:ph type="sldNum" sz="quarter" idx="5"/>
          </p:nvPr>
        </p:nvSpPr>
        <p:spPr/>
        <p:txBody>
          <a:bodyPr/>
          <a:lstStyle/>
          <a:p>
            <a:fld id="{3FEAFA66-7B2E-442A-82BE-6BD5E963CE3D}" type="slidenum">
              <a:rPr lang="en-US" smtClean="0"/>
              <a:t>45</a:t>
            </a:fld>
            <a:endParaRPr lang="en-US"/>
          </a:p>
        </p:txBody>
      </p:sp>
    </p:spTree>
    <p:extLst>
      <p:ext uri="{BB962C8B-B14F-4D97-AF65-F5344CB8AC3E}">
        <p14:creationId xmlns:p14="http://schemas.microsoft.com/office/powerpoint/2010/main" val="8047151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 wanted to show one more chart before I wrap up this presentation to address one possible last confusion some restaurant owners may have regarding bottom-line profitability and how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applies to your best customers.  I will show you how actually your best regulars will be the foundation to further increasing your bottom line profits versus a very high probably of losing your best regular customers to other restaurants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your restaurant is not chosen to be part of the GRP Restaurant Rescue</a:t>
            </a:r>
            <a:endParaRPr lang="en-US" sz="1800" dirty="0"/>
          </a:p>
        </p:txBody>
      </p:sp>
      <p:sp>
        <p:nvSpPr>
          <p:cNvPr id="4" name="Slide Number Placeholder 3"/>
          <p:cNvSpPr>
            <a:spLocks noGrp="1"/>
          </p:cNvSpPr>
          <p:nvPr>
            <p:ph type="sldNum" sz="quarter" idx="5"/>
          </p:nvPr>
        </p:nvSpPr>
        <p:spPr/>
        <p:txBody>
          <a:bodyPr/>
          <a:lstStyle/>
          <a:p>
            <a:fld id="{3FEAFA66-7B2E-442A-82BE-6BD5E963CE3D}" type="slidenum">
              <a:rPr lang="en-US" smtClean="0"/>
              <a:t>46</a:t>
            </a:fld>
            <a:endParaRPr lang="en-US"/>
          </a:p>
        </p:txBody>
      </p:sp>
    </p:spTree>
    <p:extLst>
      <p:ext uri="{BB962C8B-B14F-4D97-AF65-F5344CB8AC3E}">
        <p14:creationId xmlns:p14="http://schemas.microsoft.com/office/powerpoint/2010/main" val="20432640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 wanted to show one more chart before I wrap up this presentation to address one possible last confusion some restaurant owners may have regarding bottom-line profitability and how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applies to your best customers.  I will show you how actually your best regulars will be the foundation to further increasing your bottom line profits versus a very high probably of losing your best regular customers to other restaurants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your restaurant is not chosen to be part of the GRP Restaurant Rescue</a:t>
            </a:r>
            <a:endParaRPr lang="en-US" sz="1800" dirty="0"/>
          </a:p>
        </p:txBody>
      </p:sp>
      <p:sp>
        <p:nvSpPr>
          <p:cNvPr id="4" name="Slide Number Placeholder 3"/>
          <p:cNvSpPr>
            <a:spLocks noGrp="1"/>
          </p:cNvSpPr>
          <p:nvPr>
            <p:ph type="sldNum" sz="quarter" idx="5"/>
          </p:nvPr>
        </p:nvSpPr>
        <p:spPr/>
        <p:txBody>
          <a:bodyPr/>
          <a:lstStyle/>
          <a:p>
            <a:fld id="{3FEAFA66-7B2E-442A-82BE-6BD5E963CE3D}" type="slidenum">
              <a:rPr lang="en-US" smtClean="0"/>
              <a:t>47</a:t>
            </a:fld>
            <a:endParaRPr lang="en-US"/>
          </a:p>
        </p:txBody>
      </p:sp>
    </p:spTree>
    <p:extLst>
      <p:ext uri="{BB962C8B-B14F-4D97-AF65-F5344CB8AC3E}">
        <p14:creationId xmlns:p14="http://schemas.microsoft.com/office/powerpoint/2010/main" val="36834587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 wanted to show one more chart before I wrap up this presentation to address one possible last confusion some restaurant owners may have regarding bottom-line profitability and how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applies to your best customers.  I will show you how actually your best regulars will be the foundation to further increasing your bottom line profits versus a very high probably of losing your best regular customers to other restaurants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your restaurant is not chosen to be part of the GRP Restaurant Rescue</a:t>
            </a:r>
            <a:endParaRPr lang="en-US" sz="1800" dirty="0"/>
          </a:p>
        </p:txBody>
      </p:sp>
      <p:sp>
        <p:nvSpPr>
          <p:cNvPr id="4" name="Slide Number Placeholder 3"/>
          <p:cNvSpPr>
            <a:spLocks noGrp="1"/>
          </p:cNvSpPr>
          <p:nvPr>
            <p:ph type="sldNum" sz="quarter" idx="5"/>
          </p:nvPr>
        </p:nvSpPr>
        <p:spPr/>
        <p:txBody>
          <a:bodyPr/>
          <a:lstStyle/>
          <a:p>
            <a:fld id="{3FEAFA66-7B2E-442A-82BE-6BD5E963CE3D}" type="slidenum">
              <a:rPr lang="en-US" smtClean="0"/>
              <a:t>48</a:t>
            </a:fld>
            <a:endParaRPr lang="en-US"/>
          </a:p>
        </p:txBody>
      </p:sp>
    </p:spTree>
    <p:extLst>
      <p:ext uri="{BB962C8B-B14F-4D97-AF65-F5344CB8AC3E}">
        <p14:creationId xmlns:p14="http://schemas.microsoft.com/office/powerpoint/2010/main" val="14549110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 wanted to show one more chart before I wrap up this presentation to address one possible last confusion some restaurant owners may have regarding bottom-line profitability and how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applies to your best customers.  I will show you how actually your best regulars will be the foundation to further increasing your bottom line profits versus a very high probably of losing your best regular customers to other restaurants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your restaurant is not chosen to be part of the GRP Restaurant Rescue</a:t>
            </a:r>
            <a:endParaRPr lang="en-US" sz="1800" dirty="0"/>
          </a:p>
        </p:txBody>
      </p:sp>
      <p:sp>
        <p:nvSpPr>
          <p:cNvPr id="4" name="Slide Number Placeholder 3"/>
          <p:cNvSpPr>
            <a:spLocks noGrp="1"/>
          </p:cNvSpPr>
          <p:nvPr>
            <p:ph type="sldNum" sz="quarter" idx="5"/>
          </p:nvPr>
        </p:nvSpPr>
        <p:spPr/>
        <p:txBody>
          <a:bodyPr/>
          <a:lstStyle/>
          <a:p>
            <a:fld id="{3FEAFA66-7B2E-442A-82BE-6BD5E963CE3D}" type="slidenum">
              <a:rPr lang="en-US" smtClean="0"/>
              <a:t>49</a:t>
            </a:fld>
            <a:endParaRPr lang="en-US"/>
          </a:p>
        </p:txBody>
      </p:sp>
    </p:spTree>
    <p:extLst>
      <p:ext uri="{BB962C8B-B14F-4D97-AF65-F5344CB8AC3E}">
        <p14:creationId xmlns:p14="http://schemas.microsoft.com/office/powerpoint/2010/main" val="3910343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all of the GRP Restaurant Rescue platforms are very limited for the number of restaurants we allow in the platform, I want to quickly cover the 7 key areas of frustration within your restaurant Grow Restaurant Profits Rescue Platforms are designed to address and significantly improve.</a:t>
            </a:r>
          </a:p>
        </p:txBody>
      </p:sp>
      <p:sp>
        <p:nvSpPr>
          <p:cNvPr id="4" name="Slide Number Placeholder 3"/>
          <p:cNvSpPr>
            <a:spLocks noGrp="1"/>
          </p:cNvSpPr>
          <p:nvPr>
            <p:ph type="sldNum" sz="quarter" idx="5"/>
          </p:nvPr>
        </p:nvSpPr>
        <p:spPr/>
        <p:txBody>
          <a:bodyPr/>
          <a:lstStyle/>
          <a:p>
            <a:fld id="{3FEAFA66-7B2E-442A-82BE-6BD5E963CE3D}" type="slidenum">
              <a:rPr lang="en-US" smtClean="0"/>
              <a:t>5</a:t>
            </a:fld>
            <a:endParaRPr lang="en-US"/>
          </a:p>
        </p:txBody>
      </p:sp>
    </p:spTree>
    <p:extLst>
      <p:ext uri="{BB962C8B-B14F-4D97-AF65-F5344CB8AC3E}">
        <p14:creationId xmlns:p14="http://schemas.microsoft.com/office/powerpoint/2010/main" val="1636428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 wanted to show one more chart before I wrap up this presentation to address one possible last confusion some restaurant owners may have regarding bottom-line profitability and how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applies to your best customers.  I will show you how actually your best regulars will be the foundation to further increasing your bottom line profits versus a very high probably of losing your best regular customers to other restaurants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your restaurant is not chosen to be part of the GRP Restaurant Rescue</a:t>
            </a:r>
            <a:endParaRPr lang="en-US" sz="1800" dirty="0"/>
          </a:p>
        </p:txBody>
      </p:sp>
      <p:sp>
        <p:nvSpPr>
          <p:cNvPr id="4" name="Slide Number Placeholder 3"/>
          <p:cNvSpPr>
            <a:spLocks noGrp="1"/>
          </p:cNvSpPr>
          <p:nvPr>
            <p:ph type="sldNum" sz="quarter" idx="5"/>
          </p:nvPr>
        </p:nvSpPr>
        <p:spPr/>
        <p:txBody>
          <a:bodyPr/>
          <a:lstStyle/>
          <a:p>
            <a:fld id="{3FEAFA66-7B2E-442A-82BE-6BD5E963CE3D}" type="slidenum">
              <a:rPr lang="en-US" smtClean="0"/>
              <a:t>50</a:t>
            </a:fld>
            <a:endParaRPr lang="en-US"/>
          </a:p>
        </p:txBody>
      </p:sp>
    </p:spTree>
    <p:extLst>
      <p:ext uri="{BB962C8B-B14F-4D97-AF65-F5344CB8AC3E}">
        <p14:creationId xmlns:p14="http://schemas.microsoft.com/office/powerpoint/2010/main" val="1102246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 wanted to show one more chart before I wrap up this presentation to address one possible last confusion some restaurant owners may have regarding bottom-line profitability and how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applies to your best customers.  I will show you how actually your best regulars will be the foundation to further increasing your bottom line profits versus a very high probably of losing your best regular customers to other restaurants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your restaurant is not chosen to be part of the GRP Restaurant Rescue</a:t>
            </a:r>
            <a:endParaRPr lang="en-US" sz="1800" dirty="0"/>
          </a:p>
        </p:txBody>
      </p:sp>
      <p:sp>
        <p:nvSpPr>
          <p:cNvPr id="4" name="Slide Number Placeholder 3"/>
          <p:cNvSpPr>
            <a:spLocks noGrp="1"/>
          </p:cNvSpPr>
          <p:nvPr>
            <p:ph type="sldNum" sz="quarter" idx="5"/>
          </p:nvPr>
        </p:nvSpPr>
        <p:spPr/>
        <p:txBody>
          <a:bodyPr/>
          <a:lstStyle/>
          <a:p>
            <a:fld id="{3FEAFA66-7B2E-442A-82BE-6BD5E963CE3D}" type="slidenum">
              <a:rPr lang="en-US" smtClean="0"/>
              <a:t>51</a:t>
            </a:fld>
            <a:endParaRPr lang="en-US"/>
          </a:p>
        </p:txBody>
      </p:sp>
    </p:spTree>
    <p:extLst>
      <p:ext uri="{BB962C8B-B14F-4D97-AF65-F5344CB8AC3E}">
        <p14:creationId xmlns:p14="http://schemas.microsoft.com/office/powerpoint/2010/main" val="27081015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 wanted to show one more chart before I wrap up this presentation to address one possible last confusion some restaurant owners may have regarding bottom-line profitability and how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applies to your best customers.  I will show you how actually your best regulars will be the foundation to further increasing your bottom line profits versus a very high probably of losing your best regular customers to other restaurants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your restaurant is not chosen to be part of the GRP Restaurant Rescue</a:t>
            </a:r>
            <a:endParaRPr lang="en-US" sz="1800" dirty="0"/>
          </a:p>
        </p:txBody>
      </p:sp>
      <p:sp>
        <p:nvSpPr>
          <p:cNvPr id="4" name="Slide Number Placeholder 3"/>
          <p:cNvSpPr>
            <a:spLocks noGrp="1"/>
          </p:cNvSpPr>
          <p:nvPr>
            <p:ph type="sldNum" sz="quarter" idx="5"/>
          </p:nvPr>
        </p:nvSpPr>
        <p:spPr/>
        <p:txBody>
          <a:bodyPr/>
          <a:lstStyle/>
          <a:p>
            <a:fld id="{3FEAFA66-7B2E-442A-82BE-6BD5E963CE3D}" type="slidenum">
              <a:rPr lang="en-US" smtClean="0"/>
              <a:t>52</a:t>
            </a:fld>
            <a:endParaRPr lang="en-US"/>
          </a:p>
        </p:txBody>
      </p:sp>
    </p:spTree>
    <p:extLst>
      <p:ext uri="{BB962C8B-B14F-4D97-AF65-F5344CB8AC3E}">
        <p14:creationId xmlns:p14="http://schemas.microsoft.com/office/powerpoint/2010/main" val="4563479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 wanted to show one more chart before I wrap up this presentation to address one possible last confusion some restaurant owners may have regarding bottom-line profitability and how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applies to your best customers.  I will show you how actually your best regulars will be the foundation to further increasing your bottom line profits versus a very high probably of losing your best regular customers to other restaurants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your restaurant is not chosen to be part of the GRP Restaurant Rescue</a:t>
            </a:r>
            <a:endParaRPr lang="en-US" sz="1800" dirty="0"/>
          </a:p>
        </p:txBody>
      </p:sp>
      <p:sp>
        <p:nvSpPr>
          <p:cNvPr id="4" name="Slide Number Placeholder 3"/>
          <p:cNvSpPr>
            <a:spLocks noGrp="1"/>
          </p:cNvSpPr>
          <p:nvPr>
            <p:ph type="sldNum" sz="quarter" idx="5"/>
          </p:nvPr>
        </p:nvSpPr>
        <p:spPr/>
        <p:txBody>
          <a:bodyPr/>
          <a:lstStyle/>
          <a:p>
            <a:fld id="{3FEAFA66-7B2E-442A-82BE-6BD5E963CE3D}" type="slidenum">
              <a:rPr lang="en-US" smtClean="0"/>
              <a:t>53</a:t>
            </a:fld>
            <a:endParaRPr lang="en-US"/>
          </a:p>
        </p:txBody>
      </p:sp>
    </p:spTree>
    <p:extLst>
      <p:ext uri="{BB962C8B-B14F-4D97-AF65-F5344CB8AC3E}">
        <p14:creationId xmlns:p14="http://schemas.microsoft.com/office/powerpoint/2010/main" val="40383873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 wanted to show one more chart before I wrap up this presentation to address one possible last confusion some restaurant owners may have regarding bottom-line profitability and how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applies to your best customers.  I will show you how actually your best regulars will be the foundation to further increasing your bottom line profits versus a very high probably of losing your best regular customers to other restaurants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BOGOmazing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if your restaurant is not chosen to be part of the GRP Restaurant Rescue</a:t>
            </a:r>
            <a:endParaRPr lang="en-US" sz="1800" dirty="0"/>
          </a:p>
        </p:txBody>
      </p:sp>
      <p:sp>
        <p:nvSpPr>
          <p:cNvPr id="4" name="Slide Number Placeholder 3"/>
          <p:cNvSpPr>
            <a:spLocks noGrp="1"/>
          </p:cNvSpPr>
          <p:nvPr>
            <p:ph type="sldNum" sz="quarter" idx="5"/>
          </p:nvPr>
        </p:nvSpPr>
        <p:spPr/>
        <p:txBody>
          <a:bodyPr/>
          <a:lstStyle/>
          <a:p>
            <a:fld id="{3FEAFA66-7B2E-442A-82BE-6BD5E963CE3D}" type="slidenum">
              <a:rPr lang="en-US" smtClean="0"/>
              <a:t>54</a:t>
            </a:fld>
            <a:endParaRPr lang="en-US"/>
          </a:p>
        </p:txBody>
      </p:sp>
    </p:spTree>
    <p:extLst>
      <p:ext uri="{BB962C8B-B14F-4D97-AF65-F5344CB8AC3E}">
        <p14:creationId xmlns:p14="http://schemas.microsoft.com/office/powerpoint/2010/main" val="28228620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Please apply now as I have mentioned a few times throughout this presentation there is absolutely zero risk and zero cost and even applying immediately still does not guarantee your restaurant will be chosen as markets fill fast as most, if not all, who view this presentation quickly apply.  Please just select the state and city your restaurant is in to be taken to your GRP Restaurant Rescue Application.</a:t>
            </a:r>
            <a:endParaRPr lang="en-US" dirty="0"/>
          </a:p>
        </p:txBody>
      </p:sp>
      <p:sp>
        <p:nvSpPr>
          <p:cNvPr id="4" name="Slide Number Placeholder 3"/>
          <p:cNvSpPr>
            <a:spLocks noGrp="1"/>
          </p:cNvSpPr>
          <p:nvPr>
            <p:ph type="sldNum" sz="quarter" idx="5"/>
          </p:nvPr>
        </p:nvSpPr>
        <p:spPr/>
        <p:txBody>
          <a:bodyPr/>
          <a:lstStyle/>
          <a:p>
            <a:fld id="{3FEAFA66-7B2E-442A-82BE-6BD5E963CE3D}" type="slidenum">
              <a:rPr lang="en-US" smtClean="0"/>
              <a:t>55</a:t>
            </a:fld>
            <a:endParaRPr lang="en-US"/>
          </a:p>
        </p:txBody>
      </p:sp>
    </p:spTree>
    <p:extLst>
      <p:ext uri="{BB962C8B-B14F-4D97-AF65-F5344CB8AC3E}">
        <p14:creationId xmlns:p14="http://schemas.microsoft.com/office/powerpoint/2010/main" val="3095942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question is do you have to much money in the bank?  Seems like almost to stupid of a question to ask any business owner…but if you do…..then you can stop watching this presentation as what is to follow will surely be adding a LOT…and I mean a LOT….of cash directly to your bottom line….well not cash in the Ozark or breaking bad sense…but monthly commission deposits being transferred to you monthly that truly is the foundation to the GRP Restaurant Rescue</a:t>
            </a:r>
          </a:p>
        </p:txBody>
      </p:sp>
      <p:sp>
        <p:nvSpPr>
          <p:cNvPr id="4" name="Slide Number Placeholder 3"/>
          <p:cNvSpPr>
            <a:spLocks noGrp="1"/>
          </p:cNvSpPr>
          <p:nvPr>
            <p:ph type="sldNum" sz="quarter" idx="5"/>
          </p:nvPr>
        </p:nvSpPr>
        <p:spPr/>
        <p:txBody>
          <a:bodyPr/>
          <a:lstStyle/>
          <a:p>
            <a:fld id="{3FEAFA66-7B2E-442A-82BE-6BD5E963CE3D}" type="slidenum">
              <a:rPr lang="en-US" smtClean="0"/>
              <a:t>6</a:t>
            </a:fld>
            <a:endParaRPr lang="en-US"/>
          </a:p>
        </p:txBody>
      </p:sp>
    </p:spTree>
    <p:extLst>
      <p:ext uri="{BB962C8B-B14F-4D97-AF65-F5344CB8AC3E}">
        <p14:creationId xmlns:p14="http://schemas.microsoft.com/office/powerpoint/2010/main" val="4294584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2 – do you have to many customers coming in all day, every day minimizing lost due to your most perishable asset any restaurant has…and few owners realize the most costly perishable asset any restaurant has is empty seats as an empty seat on Monday can’t be made up on a Tuesday.  A full seat regardless of the profit margin is always better than an empty one.</a:t>
            </a:r>
          </a:p>
        </p:txBody>
      </p:sp>
      <p:sp>
        <p:nvSpPr>
          <p:cNvPr id="4" name="Slide Number Placeholder 3"/>
          <p:cNvSpPr>
            <a:spLocks noGrp="1"/>
          </p:cNvSpPr>
          <p:nvPr>
            <p:ph type="sldNum" sz="quarter" idx="5"/>
          </p:nvPr>
        </p:nvSpPr>
        <p:spPr/>
        <p:txBody>
          <a:bodyPr/>
          <a:lstStyle/>
          <a:p>
            <a:fld id="{3FEAFA66-7B2E-442A-82BE-6BD5E963CE3D}" type="slidenum">
              <a:rPr lang="en-US" smtClean="0"/>
              <a:t>7</a:t>
            </a:fld>
            <a:endParaRPr lang="en-US"/>
          </a:p>
        </p:txBody>
      </p:sp>
    </p:spTree>
    <p:extLst>
      <p:ext uri="{BB962C8B-B14F-4D97-AF65-F5344CB8AC3E}">
        <p14:creationId xmlns:p14="http://schemas.microsoft.com/office/powerpoint/2010/main" val="357976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3 – do you like paying 30% to 50% commissions to restaurant delivery and discount apps that make more profit from an order then you do?  Let me first say all but one of the platforms listed above are incredible companies when it comes to increasing bottom-line profits for their clients and I highly recommend all of them.  The only one in where there can be a net loss on a redemption is the Big G you all know as they market a gift certificate to your restaurant at 50% off and then keep 50% of that – in redemption cost terms, if the person with the gift certificate only spends the value of the gift card, the redemption cost is 75% in where a restaurant would be at a net loss just on the food cost.</a:t>
            </a:r>
          </a:p>
        </p:txBody>
      </p:sp>
      <p:sp>
        <p:nvSpPr>
          <p:cNvPr id="4" name="Slide Number Placeholder 3"/>
          <p:cNvSpPr>
            <a:spLocks noGrp="1"/>
          </p:cNvSpPr>
          <p:nvPr>
            <p:ph type="sldNum" sz="quarter" idx="5"/>
          </p:nvPr>
        </p:nvSpPr>
        <p:spPr/>
        <p:txBody>
          <a:bodyPr/>
          <a:lstStyle/>
          <a:p>
            <a:fld id="{3FEAFA66-7B2E-442A-82BE-6BD5E963CE3D}" type="slidenum">
              <a:rPr lang="en-US" smtClean="0"/>
              <a:t>8</a:t>
            </a:fld>
            <a:endParaRPr lang="en-US"/>
          </a:p>
        </p:txBody>
      </p:sp>
    </p:spTree>
    <p:extLst>
      <p:ext uri="{BB962C8B-B14F-4D97-AF65-F5344CB8AC3E}">
        <p14:creationId xmlns:p14="http://schemas.microsoft.com/office/powerpoint/2010/main" val="55914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4 – Do you like the ever increasing cost of food and restaurant supplies…..of course no owner of any business likes increasing input costs but seems restaurants are not only getting hammered with costs that have seen 100% increases in cost over short durations but availability of food and supplies has also been a new frustration added to owning and running a restaurant.  How much has your food cost increased even </a:t>
            </a:r>
            <a:r>
              <a:rPr lang="en-US" dirty="0" err="1"/>
              <a:t>inspite</a:t>
            </a:r>
            <a:r>
              <a:rPr lang="en-US" dirty="0"/>
              <a:t> of raising menu prices that, in the end, will decrease customer counts and sales?</a:t>
            </a:r>
          </a:p>
        </p:txBody>
      </p:sp>
      <p:sp>
        <p:nvSpPr>
          <p:cNvPr id="4" name="Slide Number Placeholder 3"/>
          <p:cNvSpPr>
            <a:spLocks noGrp="1"/>
          </p:cNvSpPr>
          <p:nvPr>
            <p:ph type="sldNum" sz="quarter" idx="5"/>
          </p:nvPr>
        </p:nvSpPr>
        <p:spPr/>
        <p:txBody>
          <a:bodyPr/>
          <a:lstStyle/>
          <a:p>
            <a:fld id="{3FEAFA66-7B2E-442A-82BE-6BD5E963CE3D}" type="slidenum">
              <a:rPr lang="en-US" smtClean="0"/>
              <a:t>9</a:t>
            </a:fld>
            <a:endParaRPr lang="en-US"/>
          </a:p>
        </p:txBody>
      </p:sp>
    </p:spTree>
    <p:extLst>
      <p:ext uri="{BB962C8B-B14F-4D97-AF65-F5344CB8AC3E}">
        <p14:creationId xmlns:p14="http://schemas.microsoft.com/office/powerpoint/2010/main" val="404102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422EF-95A9-0881-2094-1142AF8FF0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588011-F3F8-E9F6-22F0-149233130D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4C18C1-0B8D-51C3-EF46-F9205389DC5F}"/>
              </a:ext>
            </a:extLst>
          </p:cNvPr>
          <p:cNvSpPr>
            <a:spLocks noGrp="1"/>
          </p:cNvSpPr>
          <p:nvPr>
            <p:ph type="dt" sz="half" idx="10"/>
          </p:nvPr>
        </p:nvSpPr>
        <p:spPr/>
        <p:txBody>
          <a:bodyPr/>
          <a:lstStyle/>
          <a:p>
            <a:fld id="{3A9902E6-65CE-41E7-BE4D-63B78EE72684}" type="datetimeFigureOut">
              <a:rPr lang="en-US" smtClean="0"/>
              <a:t>5/14/2024</a:t>
            </a:fld>
            <a:endParaRPr lang="en-US"/>
          </a:p>
        </p:txBody>
      </p:sp>
      <p:sp>
        <p:nvSpPr>
          <p:cNvPr id="5" name="Footer Placeholder 4">
            <a:extLst>
              <a:ext uri="{FF2B5EF4-FFF2-40B4-BE49-F238E27FC236}">
                <a16:creationId xmlns:a16="http://schemas.microsoft.com/office/drawing/2014/main" id="{8E12861E-B4FF-DBA5-EE58-160CFB6B92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7D751-49BF-3F55-D6B3-438AD0538908}"/>
              </a:ext>
            </a:extLst>
          </p:cNvPr>
          <p:cNvSpPr>
            <a:spLocks noGrp="1"/>
          </p:cNvSpPr>
          <p:nvPr>
            <p:ph type="sldNum" sz="quarter" idx="12"/>
          </p:nvPr>
        </p:nvSpPr>
        <p:spPr/>
        <p:txBody>
          <a:bodyPr/>
          <a:lstStyle/>
          <a:p>
            <a:fld id="{F77BEA03-9EC7-45DB-B336-73EB7BCE977C}" type="slidenum">
              <a:rPr lang="en-US" smtClean="0"/>
              <a:t>‹#›</a:t>
            </a:fld>
            <a:endParaRPr lang="en-US"/>
          </a:p>
        </p:txBody>
      </p:sp>
    </p:spTree>
    <p:extLst>
      <p:ext uri="{BB962C8B-B14F-4D97-AF65-F5344CB8AC3E}">
        <p14:creationId xmlns:p14="http://schemas.microsoft.com/office/powerpoint/2010/main" val="3495668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09C0A-2212-5F7A-425B-894975F42F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3F4356-094D-1A62-16CC-00A5885DCB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57EF5A-7C8A-1E4D-793E-A30EEC61B8F7}"/>
              </a:ext>
            </a:extLst>
          </p:cNvPr>
          <p:cNvSpPr>
            <a:spLocks noGrp="1"/>
          </p:cNvSpPr>
          <p:nvPr>
            <p:ph type="dt" sz="half" idx="10"/>
          </p:nvPr>
        </p:nvSpPr>
        <p:spPr/>
        <p:txBody>
          <a:bodyPr/>
          <a:lstStyle/>
          <a:p>
            <a:fld id="{3A9902E6-65CE-41E7-BE4D-63B78EE72684}" type="datetimeFigureOut">
              <a:rPr lang="en-US" smtClean="0"/>
              <a:t>5/14/2024</a:t>
            </a:fld>
            <a:endParaRPr lang="en-US"/>
          </a:p>
        </p:txBody>
      </p:sp>
      <p:sp>
        <p:nvSpPr>
          <p:cNvPr id="5" name="Footer Placeholder 4">
            <a:extLst>
              <a:ext uri="{FF2B5EF4-FFF2-40B4-BE49-F238E27FC236}">
                <a16:creationId xmlns:a16="http://schemas.microsoft.com/office/drawing/2014/main" id="{22CD1316-890B-E88E-BB43-31E6AF8E21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0B93F-FE0D-EBA6-C8C2-8377EDF09FD3}"/>
              </a:ext>
            </a:extLst>
          </p:cNvPr>
          <p:cNvSpPr>
            <a:spLocks noGrp="1"/>
          </p:cNvSpPr>
          <p:nvPr>
            <p:ph type="sldNum" sz="quarter" idx="12"/>
          </p:nvPr>
        </p:nvSpPr>
        <p:spPr/>
        <p:txBody>
          <a:bodyPr/>
          <a:lstStyle/>
          <a:p>
            <a:fld id="{F77BEA03-9EC7-45DB-B336-73EB7BCE977C}" type="slidenum">
              <a:rPr lang="en-US" smtClean="0"/>
              <a:t>‹#›</a:t>
            </a:fld>
            <a:endParaRPr lang="en-US"/>
          </a:p>
        </p:txBody>
      </p:sp>
    </p:spTree>
    <p:extLst>
      <p:ext uri="{BB962C8B-B14F-4D97-AF65-F5344CB8AC3E}">
        <p14:creationId xmlns:p14="http://schemas.microsoft.com/office/powerpoint/2010/main" val="1435329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83BF35-2810-E58F-AE8A-3C9F8698EB5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F0CAB3-BA3D-963B-77F5-7B59EFDBF1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901A7-15E3-5064-37CC-3F9DB1336EAE}"/>
              </a:ext>
            </a:extLst>
          </p:cNvPr>
          <p:cNvSpPr>
            <a:spLocks noGrp="1"/>
          </p:cNvSpPr>
          <p:nvPr>
            <p:ph type="dt" sz="half" idx="10"/>
          </p:nvPr>
        </p:nvSpPr>
        <p:spPr/>
        <p:txBody>
          <a:bodyPr/>
          <a:lstStyle/>
          <a:p>
            <a:fld id="{3A9902E6-65CE-41E7-BE4D-63B78EE72684}" type="datetimeFigureOut">
              <a:rPr lang="en-US" smtClean="0"/>
              <a:t>5/14/2024</a:t>
            </a:fld>
            <a:endParaRPr lang="en-US"/>
          </a:p>
        </p:txBody>
      </p:sp>
      <p:sp>
        <p:nvSpPr>
          <p:cNvPr id="5" name="Footer Placeholder 4">
            <a:extLst>
              <a:ext uri="{FF2B5EF4-FFF2-40B4-BE49-F238E27FC236}">
                <a16:creationId xmlns:a16="http://schemas.microsoft.com/office/drawing/2014/main" id="{C0814D73-C1D7-A724-5EAC-E46A98974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02E1A-6CF4-1320-2307-2EE19131620F}"/>
              </a:ext>
            </a:extLst>
          </p:cNvPr>
          <p:cNvSpPr>
            <a:spLocks noGrp="1"/>
          </p:cNvSpPr>
          <p:nvPr>
            <p:ph type="sldNum" sz="quarter" idx="12"/>
          </p:nvPr>
        </p:nvSpPr>
        <p:spPr/>
        <p:txBody>
          <a:bodyPr/>
          <a:lstStyle/>
          <a:p>
            <a:fld id="{F77BEA03-9EC7-45DB-B336-73EB7BCE977C}" type="slidenum">
              <a:rPr lang="en-US" smtClean="0"/>
              <a:t>‹#›</a:t>
            </a:fld>
            <a:endParaRPr lang="en-US"/>
          </a:p>
        </p:txBody>
      </p:sp>
    </p:spTree>
    <p:extLst>
      <p:ext uri="{BB962C8B-B14F-4D97-AF65-F5344CB8AC3E}">
        <p14:creationId xmlns:p14="http://schemas.microsoft.com/office/powerpoint/2010/main" val="17448107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1B83-4A31-4A6F-10A7-B088288EDE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DCB452-11C3-9E94-B5C1-D3B8F38134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ADDC1-5418-F806-157D-5EBE153D25A5}"/>
              </a:ext>
            </a:extLst>
          </p:cNvPr>
          <p:cNvSpPr>
            <a:spLocks noGrp="1"/>
          </p:cNvSpPr>
          <p:nvPr>
            <p:ph type="dt" sz="half" idx="10"/>
          </p:nvPr>
        </p:nvSpPr>
        <p:spPr/>
        <p:txBody>
          <a:bodyPr/>
          <a:lstStyle/>
          <a:p>
            <a:fld id="{3A9902E6-65CE-41E7-BE4D-63B78EE72684}" type="datetimeFigureOut">
              <a:rPr lang="en-US" smtClean="0"/>
              <a:t>5/14/2024</a:t>
            </a:fld>
            <a:endParaRPr lang="en-US"/>
          </a:p>
        </p:txBody>
      </p:sp>
      <p:sp>
        <p:nvSpPr>
          <p:cNvPr id="5" name="Footer Placeholder 4">
            <a:extLst>
              <a:ext uri="{FF2B5EF4-FFF2-40B4-BE49-F238E27FC236}">
                <a16:creationId xmlns:a16="http://schemas.microsoft.com/office/drawing/2014/main" id="{519A9614-8E86-BACD-FE50-417D94F0B6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612A2E-183F-4DF8-C10E-3E55F0AFC434}"/>
              </a:ext>
            </a:extLst>
          </p:cNvPr>
          <p:cNvSpPr>
            <a:spLocks noGrp="1"/>
          </p:cNvSpPr>
          <p:nvPr>
            <p:ph type="sldNum" sz="quarter" idx="12"/>
          </p:nvPr>
        </p:nvSpPr>
        <p:spPr/>
        <p:txBody>
          <a:bodyPr/>
          <a:lstStyle/>
          <a:p>
            <a:fld id="{F77BEA03-9EC7-45DB-B336-73EB7BCE977C}" type="slidenum">
              <a:rPr lang="en-US" smtClean="0"/>
              <a:t>‹#›</a:t>
            </a:fld>
            <a:endParaRPr lang="en-US"/>
          </a:p>
        </p:txBody>
      </p:sp>
    </p:spTree>
    <p:extLst>
      <p:ext uri="{BB962C8B-B14F-4D97-AF65-F5344CB8AC3E}">
        <p14:creationId xmlns:p14="http://schemas.microsoft.com/office/powerpoint/2010/main" val="87177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8549C-D0A8-A335-3581-AE9F33BB13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576860C-231B-4350-5C7B-3D41C4D58B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78CE9F-0132-8F62-D86E-1E96FE36FF29}"/>
              </a:ext>
            </a:extLst>
          </p:cNvPr>
          <p:cNvSpPr>
            <a:spLocks noGrp="1"/>
          </p:cNvSpPr>
          <p:nvPr>
            <p:ph type="dt" sz="half" idx="10"/>
          </p:nvPr>
        </p:nvSpPr>
        <p:spPr/>
        <p:txBody>
          <a:bodyPr/>
          <a:lstStyle/>
          <a:p>
            <a:fld id="{3A9902E6-65CE-41E7-BE4D-63B78EE72684}" type="datetimeFigureOut">
              <a:rPr lang="en-US" smtClean="0"/>
              <a:t>5/14/2024</a:t>
            </a:fld>
            <a:endParaRPr lang="en-US"/>
          </a:p>
        </p:txBody>
      </p:sp>
      <p:sp>
        <p:nvSpPr>
          <p:cNvPr id="5" name="Footer Placeholder 4">
            <a:extLst>
              <a:ext uri="{FF2B5EF4-FFF2-40B4-BE49-F238E27FC236}">
                <a16:creationId xmlns:a16="http://schemas.microsoft.com/office/drawing/2014/main" id="{FDEF061C-6FA5-41D2-8F5C-95AAFFFA7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119524-90E4-6699-052E-4E66AFF3CA3C}"/>
              </a:ext>
            </a:extLst>
          </p:cNvPr>
          <p:cNvSpPr>
            <a:spLocks noGrp="1"/>
          </p:cNvSpPr>
          <p:nvPr>
            <p:ph type="sldNum" sz="quarter" idx="12"/>
          </p:nvPr>
        </p:nvSpPr>
        <p:spPr/>
        <p:txBody>
          <a:bodyPr/>
          <a:lstStyle/>
          <a:p>
            <a:fld id="{F77BEA03-9EC7-45DB-B336-73EB7BCE977C}" type="slidenum">
              <a:rPr lang="en-US" smtClean="0"/>
              <a:t>‹#›</a:t>
            </a:fld>
            <a:endParaRPr lang="en-US"/>
          </a:p>
        </p:txBody>
      </p:sp>
    </p:spTree>
    <p:extLst>
      <p:ext uri="{BB962C8B-B14F-4D97-AF65-F5344CB8AC3E}">
        <p14:creationId xmlns:p14="http://schemas.microsoft.com/office/powerpoint/2010/main" val="3324422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A3E9-A77F-9F8D-8B69-A048954F2C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43C126-68AB-C6E2-962B-35CABC7158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0AF257-6A13-E05F-691E-4E9B7FF6AB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039A38-699F-FB80-0FB3-2E85E3379B35}"/>
              </a:ext>
            </a:extLst>
          </p:cNvPr>
          <p:cNvSpPr>
            <a:spLocks noGrp="1"/>
          </p:cNvSpPr>
          <p:nvPr>
            <p:ph type="dt" sz="half" idx="10"/>
          </p:nvPr>
        </p:nvSpPr>
        <p:spPr/>
        <p:txBody>
          <a:bodyPr/>
          <a:lstStyle/>
          <a:p>
            <a:fld id="{3A9902E6-65CE-41E7-BE4D-63B78EE72684}" type="datetimeFigureOut">
              <a:rPr lang="en-US" smtClean="0"/>
              <a:t>5/14/2024</a:t>
            </a:fld>
            <a:endParaRPr lang="en-US"/>
          </a:p>
        </p:txBody>
      </p:sp>
      <p:sp>
        <p:nvSpPr>
          <p:cNvPr id="6" name="Footer Placeholder 5">
            <a:extLst>
              <a:ext uri="{FF2B5EF4-FFF2-40B4-BE49-F238E27FC236}">
                <a16:creationId xmlns:a16="http://schemas.microsoft.com/office/drawing/2014/main" id="{52923C6A-285F-167C-13D3-46B64F73AA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AFCA3E-4584-440D-9F39-E1F2B792440E}"/>
              </a:ext>
            </a:extLst>
          </p:cNvPr>
          <p:cNvSpPr>
            <a:spLocks noGrp="1"/>
          </p:cNvSpPr>
          <p:nvPr>
            <p:ph type="sldNum" sz="quarter" idx="12"/>
          </p:nvPr>
        </p:nvSpPr>
        <p:spPr/>
        <p:txBody>
          <a:bodyPr/>
          <a:lstStyle/>
          <a:p>
            <a:fld id="{F77BEA03-9EC7-45DB-B336-73EB7BCE977C}" type="slidenum">
              <a:rPr lang="en-US" smtClean="0"/>
              <a:t>‹#›</a:t>
            </a:fld>
            <a:endParaRPr lang="en-US"/>
          </a:p>
        </p:txBody>
      </p:sp>
    </p:spTree>
    <p:extLst>
      <p:ext uri="{BB962C8B-B14F-4D97-AF65-F5344CB8AC3E}">
        <p14:creationId xmlns:p14="http://schemas.microsoft.com/office/powerpoint/2010/main" val="2900582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8822B-FA7E-FE2A-FFF6-676824F113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144AC61-849F-7DE2-D9CB-E8490AFE5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0E3316-714D-C9B9-22B3-D252A52FAC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EE6CEB2-D004-9B5A-51C6-E72C8C5437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57C82D-7A85-5132-51F7-FE2A49443F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06E049-652D-3333-3EF0-90A33D8F68E5}"/>
              </a:ext>
            </a:extLst>
          </p:cNvPr>
          <p:cNvSpPr>
            <a:spLocks noGrp="1"/>
          </p:cNvSpPr>
          <p:nvPr>
            <p:ph type="dt" sz="half" idx="10"/>
          </p:nvPr>
        </p:nvSpPr>
        <p:spPr/>
        <p:txBody>
          <a:bodyPr/>
          <a:lstStyle/>
          <a:p>
            <a:fld id="{3A9902E6-65CE-41E7-BE4D-63B78EE72684}" type="datetimeFigureOut">
              <a:rPr lang="en-US" smtClean="0"/>
              <a:t>5/14/2024</a:t>
            </a:fld>
            <a:endParaRPr lang="en-US"/>
          </a:p>
        </p:txBody>
      </p:sp>
      <p:sp>
        <p:nvSpPr>
          <p:cNvPr id="8" name="Footer Placeholder 7">
            <a:extLst>
              <a:ext uri="{FF2B5EF4-FFF2-40B4-BE49-F238E27FC236}">
                <a16:creationId xmlns:a16="http://schemas.microsoft.com/office/drawing/2014/main" id="{F4556B2A-0F03-689C-BB01-E5783EB38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A80FED-33F6-23E2-FA5F-7B874009A3D2}"/>
              </a:ext>
            </a:extLst>
          </p:cNvPr>
          <p:cNvSpPr>
            <a:spLocks noGrp="1"/>
          </p:cNvSpPr>
          <p:nvPr>
            <p:ph type="sldNum" sz="quarter" idx="12"/>
          </p:nvPr>
        </p:nvSpPr>
        <p:spPr/>
        <p:txBody>
          <a:bodyPr/>
          <a:lstStyle/>
          <a:p>
            <a:fld id="{F77BEA03-9EC7-45DB-B336-73EB7BCE977C}" type="slidenum">
              <a:rPr lang="en-US" smtClean="0"/>
              <a:t>‹#›</a:t>
            </a:fld>
            <a:endParaRPr lang="en-US"/>
          </a:p>
        </p:txBody>
      </p:sp>
    </p:spTree>
    <p:extLst>
      <p:ext uri="{BB962C8B-B14F-4D97-AF65-F5344CB8AC3E}">
        <p14:creationId xmlns:p14="http://schemas.microsoft.com/office/powerpoint/2010/main" val="4133343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7EACC-876F-BE5A-287D-9B1D1E9BEB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8547D5-6FB0-5C02-1572-04323B36FAD4}"/>
              </a:ext>
            </a:extLst>
          </p:cNvPr>
          <p:cNvSpPr>
            <a:spLocks noGrp="1"/>
          </p:cNvSpPr>
          <p:nvPr>
            <p:ph type="dt" sz="half" idx="10"/>
          </p:nvPr>
        </p:nvSpPr>
        <p:spPr/>
        <p:txBody>
          <a:bodyPr/>
          <a:lstStyle/>
          <a:p>
            <a:fld id="{3A9902E6-65CE-41E7-BE4D-63B78EE72684}" type="datetimeFigureOut">
              <a:rPr lang="en-US" smtClean="0"/>
              <a:t>5/14/2024</a:t>
            </a:fld>
            <a:endParaRPr lang="en-US"/>
          </a:p>
        </p:txBody>
      </p:sp>
      <p:sp>
        <p:nvSpPr>
          <p:cNvPr id="4" name="Footer Placeholder 3">
            <a:extLst>
              <a:ext uri="{FF2B5EF4-FFF2-40B4-BE49-F238E27FC236}">
                <a16:creationId xmlns:a16="http://schemas.microsoft.com/office/drawing/2014/main" id="{42975CD4-E731-28B0-5B2B-08505EB51A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FDC76AB-7F90-09E3-216E-361C74031648}"/>
              </a:ext>
            </a:extLst>
          </p:cNvPr>
          <p:cNvSpPr>
            <a:spLocks noGrp="1"/>
          </p:cNvSpPr>
          <p:nvPr>
            <p:ph type="sldNum" sz="quarter" idx="12"/>
          </p:nvPr>
        </p:nvSpPr>
        <p:spPr/>
        <p:txBody>
          <a:bodyPr/>
          <a:lstStyle/>
          <a:p>
            <a:fld id="{F77BEA03-9EC7-45DB-B336-73EB7BCE977C}" type="slidenum">
              <a:rPr lang="en-US" smtClean="0"/>
              <a:t>‹#›</a:t>
            </a:fld>
            <a:endParaRPr lang="en-US"/>
          </a:p>
        </p:txBody>
      </p:sp>
    </p:spTree>
    <p:extLst>
      <p:ext uri="{BB962C8B-B14F-4D97-AF65-F5344CB8AC3E}">
        <p14:creationId xmlns:p14="http://schemas.microsoft.com/office/powerpoint/2010/main" val="3935300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B8444A-06C5-F31C-D352-061DE9F95199}"/>
              </a:ext>
            </a:extLst>
          </p:cNvPr>
          <p:cNvSpPr>
            <a:spLocks noGrp="1"/>
          </p:cNvSpPr>
          <p:nvPr>
            <p:ph type="dt" sz="half" idx="10"/>
          </p:nvPr>
        </p:nvSpPr>
        <p:spPr/>
        <p:txBody>
          <a:bodyPr/>
          <a:lstStyle/>
          <a:p>
            <a:fld id="{3A9902E6-65CE-41E7-BE4D-63B78EE72684}" type="datetimeFigureOut">
              <a:rPr lang="en-US" smtClean="0"/>
              <a:t>5/14/2024</a:t>
            </a:fld>
            <a:endParaRPr lang="en-US"/>
          </a:p>
        </p:txBody>
      </p:sp>
      <p:sp>
        <p:nvSpPr>
          <p:cNvPr id="3" name="Footer Placeholder 2">
            <a:extLst>
              <a:ext uri="{FF2B5EF4-FFF2-40B4-BE49-F238E27FC236}">
                <a16:creationId xmlns:a16="http://schemas.microsoft.com/office/drawing/2014/main" id="{E6778B7A-04C2-2D6C-D2D9-66B8A7BE0A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65A872-5ABD-4EFC-36FB-41E43B4671BE}"/>
              </a:ext>
            </a:extLst>
          </p:cNvPr>
          <p:cNvSpPr>
            <a:spLocks noGrp="1"/>
          </p:cNvSpPr>
          <p:nvPr>
            <p:ph type="sldNum" sz="quarter" idx="12"/>
          </p:nvPr>
        </p:nvSpPr>
        <p:spPr/>
        <p:txBody>
          <a:bodyPr/>
          <a:lstStyle/>
          <a:p>
            <a:fld id="{F77BEA03-9EC7-45DB-B336-73EB7BCE977C}" type="slidenum">
              <a:rPr lang="en-US" smtClean="0"/>
              <a:t>‹#›</a:t>
            </a:fld>
            <a:endParaRPr lang="en-US"/>
          </a:p>
        </p:txBody>
      </p:sp>
    </p:spTree>
    <p:extLst>
      <p:ext uri="{BB962C8B-B14F-4D97-AF65-F5344CB8AC3E}">
        <p14:creationId xmlns:p14="http://schemas.microsoft.com/office/powerpoint/2010/main" val="781953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9EA58-CD40-142B-1304-38116DCF66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AE7400-98F3-E12F-019F-61216100E2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F11919-95E8-BD02-3763-B794334CC3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A02FEE-BBA3-DC1B-322D-E2B837817D2F}"/>
              </a:ext>
            </a:extLst>
          </p:cNvPr>
          <p:cNvSpPr>
            <a:spLocks noGrp="1"/>
          </p:cNvSpPr>
          <p:nvPr>
            <p:ph type="dt" sz="half" idx="10"/>
          </p:nvPr>
        </p:nvSpPr>
        <p:spPr/>
        <p:txBody>
          <a:bodyPr/>
          <a:lstStyle/>
          <a:p>
            <a:fld id="{3A9902E6-65CE-41E7-BE4D-63B78EE72684}" type="datetimeFigureOut">
              <a:rPr lang="en-US" smtClean="0"/>
              <a:t>5/14/2024</a:t>
            </a:fld>
            <a:endParaRPr lang="en-US"/>
          </a:p>
        </p:txBody>
      </p:sp>
      <p:sp>
        <p:nvSpPr>
          <p:cNvPr id="6" name="Footer Placeholder 5">
            <a:extLst>
              <a:ext uri="{FF2B5EF4-FFF2-40B4-BE49-F238E27FC236}">
                <a16:creationId xmlns:a16="http://schemas.microsoft.com/office/drawing/2014/main" id="{535C2244-6BDB-29F8-DFE7-C0449AE679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9B8486-31CA-0217-49FA-1B594DDD69F9}"/>
              </a:ext>
            </a:extLst>
          </p:cNvPr>
          <p:cNvSpPr>
            <a:spLocks noGrp="1"/>
          </p:cNvSpPr>
          <p:nvPr>
            <p:ph type="sldNum" sz="quarter" idx="12"/>
          </p:nvPr>
        </p:nvSpPr>
        <p:spPr/>
        <p:txBody>
          <a:bodyPr/>
          <a:lstStyle/>
          <a:p>
            <a:fld id="{F77BEA03-9EC7-45DB-B336-73EB7BCE977C}" type="slidenum">
              <a:rPr lang="en-US" smtClean="0"/>
              <a:t>‹#›</a:t>
            </a:fld>
            <a:endParaRPr lang="en-US"/>
          </a:p>
        </p:txBody>
      </p:sp>
    </p:spTree>
    <p:extLst>
      <p:ext uri="{BB962C8B-B14F-4D97-AF65-F5344CB8AC3E}">
        <p14:creationId xmlns:p14="http://schemas.microsoft.com/office/powerpoint/2010/main" val="2867780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24ACE-354D-CD3B-EA42-2B5A9D9634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8DB2772-9C03-E862-9BEF-4656C55EFE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924F22-CBC6-0D26-63BF-7EE1C84B71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4A9B9C-25E4-B848-B4E9-30A33F840668}"/>
              </a:ext>
            </a:extLst>
          </p:cNvPr>
          <p:cNvSpPr>
            <a:spLocks noGrp="1"/>
          </p:cNvSpPr>
          <p:nvPr>
            <p:ph type="dt" sz="half" idx="10"/>
          </p:nvPr>
        </p:nvSpPr>
        <p:spPr/>
        <p:txBody>
          <a:bodyPr/>
          <a:lstStyle/>
          <a:p>
            <a:fld id="{3A9902E6-65CE-41E7-BE4D-63B78EE72684}" type="datetimeFigureOut">
              <a:rPr lang="en-US" smtClean="0"/>
              <a:t>5/14/2024</a:t>
            </a:fld>
            <a:endParaRPr lang="en-US"/>
          </a:p>
        </p:txBody>
      </p:sp>
      <p:sp>
        <p:nvSpPr>
          <p:cNvPr id="6" name="Footer Placeholder 5">
            <a:extLst>
              <a:ext uri="{FF2B5EF4-FFF2-40B4-BE49-F238E27FC236}">
                <a16:creationId xmlns:a16="http://schemas.microsoft.com/office/drawing/2014/main" id="{E45C0AC3-5E2C-F66E-1B69-9AC4B8DF4A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0D6733-A80F-501F-7FBA-088E724E3A75}"/>
              </a:ext>
            </a:extLst>
          </p:cNvPr>
          <p:cNvSpPr>
            <a:spLocks noGrp="1"/>
          </p:cNvSpPr>
          <p:nvPr>
            <p:ph type="sldNum" sz="quarter" idx="12"/>
          </p:nvPr>
        </p:nvSpPr>
        <p:spPr/>
        <p:txBody>
          <a:bodyPr/>
          <a:lstStyle/>
          <a:p>
            <a:fld id="{F77BEA03-9EC7-45DB-B336-73EB7BCE977C}" type="slidenum">
              <a:rPr lang="en-US" smtClean="0"/>
              <a:t>‹#›</a:t>
            </a:fld>
            <a:endParaRPr lang="en-US"/>
          </a:p>
        </p:txBody>
      </p:sp>
    </p:spTree>
    <p:extLst>
      <p:ext uri="{BB962C8B-B14F-4D97-AF65-F5344CB8AC3E}">
        <p14:creationId xmlns:p14="http://schemas.microsoft.com/office/powerpoint/2010/main" val="1109130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399B82-467A-1965-7AB1-E55CC5CF0E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76061-96C0-AF7B-21FC-E8292FE6F9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B6DA5-245E-D9D1-7BA3-62FAAEA612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902E6-65CE-41E7-BE4D-63B78EE72684}" type="datetimeFigureOut">
              <a:rPr lang="en-US" smtClean="0"/>
              <a:t>5/14/2024</a:t>
            </a:fld>
            <a:endParaRPr lang="en-US"/>
          </a:p>
        </p:txBody>
      </p:sp>
      <p:sp>
        <p:nvSpPr>
          <p:cNvPr id="5" name="Footer Placeholder 4">
            <a:extLst>
              <a:ext uri="{FF2B5EF4-FFF2-40B4-BE49-F238E27FC236}">
                <a16:creationId xmlns:a16="http://schemas.microsoft.com/office/drawing/2014/main" id="{C4A3CEC0-3C65-3F86-6D70-E2073F9ED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36C189-935F-5E75-5D5C-207317767D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BEA03-9EC7-45DB-B336-73EB7BCE977C}" type="slidenum">
              <a:rPr lang="en-US" smtClean="0"/>
              <a:t>‹#›</a:t>
            </a:fld>
            <a:endParaRPr lang="en-US"/>
          </a:p>
        </p:txBody>
      </p:sp>
    </p:spTree>
    <p:extLst>
      <p:ext uri="{BB962C8B-B14F-4D97-AF65-F5344CB8AC3E}">
        <p14:creationId xmlns:p14="http://schemas.microsoft.com/office/powerpoint/2010/main" val="3932015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27.jpeg"/><Relationship Id="rId7" Type="http://schemas.openxmlformats.org/officeDocument/2006/relationships/image" Target="../media/image6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2.jp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2.jpg"/><Relationship Id="rId3" Type="http://schemas.openxmlformats.org/officeDocument/2006/relationships/image" Target="../media/image27.jpeg"/><Relationship Id="rId7" Type="http://schemas.openxmlformats.org/officeDocument/2006/relationships/image" Target="../media/image74.jpeg"/><Relationship Id="rId12"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78.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png"/></Relationships>
</file>

<file path=ppt/slides/_rels/slide12.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7.png"/><Relationship Id="rId3" Type="http://schemas.openxmlformats.org/officeDocument/2006/relationships/image" Target="../media/image27.jpeg"/><Relationship Id="rId7" Type="http://schemas.openxmlformats.org/officeDocument/2006/relationships/image" Target="../media/image83.jpeg"/><Relationship Id="rId12" Type="http://schemas.openxmlformats.org/officeDocument/2006/relationships/image" Target="../media/image19.png"/><Relationship Id="rId2" Type="http://schemas.openxmlformats.org/officeDocument/2006/relationships/notesSlide" Target="../notesSlides/notesSlide12.xml"/><Relationship Id="rId16"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6.jpeg"/><Relationship Id="rId5" Type="http://schemas.openxmlformats.org/officeDocument/2006/relationships/image" Target="../media/image81.jpeg"/><Relationship Id="rId15" Type="http://schemas.openxmlformats.org/officeDocument/2006/relationships/image" Target="../media/image88.png"/><Relationship Id="rId10" Type="http://schemas.openxmlformats.org/officeDocument/2006/relationships/image" Target="../media/image23.jpe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27.jpeg"/><Relationship Id="rId7" Type="http://schemas.openxmlformats.org/officeDocument/2006/relationships/image" Target="../media/image9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10" Type="http://schemas.openxmlformats.org/officeDocument/2006/relationships/image" Target="../media/image2.jpg"/><Relationship Id="rId4" Type="http://schemas.openxmlformats.org/officeDocument/2006/relationships/image" Target="../media/image89.png"/><Relationship Id="rId9" Type="http://schemas.openxmlformats.org/officeDocument/2006/relationships/image" Target="../media/image94.jpeg"/></Relationships>
</file>

<file path=ppt/slides/_rels/slide1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7.jpeg"/><Relationship Id="rId5" Type="http://schemas.openxmlformats.org/officeDocument/2006/relationships/image" Target="../media/image2.jpg"/><Relationship Id="rId4" Type="http://schemas.openxmlformats.org/officeDocument/2006/relationships/image" Target="../media/image96.jpeg"/></Relationships>
</file>

<file path=ppt/slides/_rels/slide15.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jpeg"/><Relationship Id="rId4" Type="http://schemas.openxmlformats.org/officeDocument/2006/relationships/image" Target="../media/image74.jpeg"/></Relationships>
</file>

<file path=ppt/slides/_rels/slide16.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1.jpeg"/><Relationship Id="rId4" Type="http://schemas.openxmlformats.org/officeDocument/2006/relationships/image" Target="../media/image101.jpeg"/></Relationships>
</file>

<file path=ppt/slides/_rels/slide17.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1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108.jpeg"/><Relationship Id="rId4" Type="http://schemas.openxmlformats.org/officeDocument/2006/relationships/image" Target="../media/image107.jpeg"/></Relationships>
</file>

<file path=ppt/slides/_rels/slide19.xml.rels><?xml version="1.0" encoding="UTF-8" standalone="yes"?>
<Relationships xmlns="http://schemas.openxmlformats.org/package/2006/relationships"><Relationship Id="rId8" Type="http://schemas.openxmlformats.org/officeDocument/2006/relationships/image" Target="../media/image113.jpg"/><Relationship Id="rId3" Type="http://schemas.openxmlformats.org/officeDocument/2006/relationships/image" Target="../media/image111.png"/><Relationship Id="rId7" Type="http://schemas.openxmlformats.org/officeDocument/2006/relationships/image" Target="../media/image112.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5.jpeg"/><Relationship Id="rId10" Type="http://schemas.openxmlformats.org/officeDocument/2006/relationships/image" Target="../media/image109.png"/><Relationship Id="rId4" Type="http://schemas.openxmlformats.org/officeDocument/2006/relationships/image" Target="../media/image34.jpeg"/><Relationship Id="rId9" Type="http://schemas.openxmlformats.org/officeDocument/2006/relationships/image" Target="../media/image114.jp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22.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s>
</file>

<file path=ppt/slides/_rels/slide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0.jpeg"/><Relationship Id="rId5" Type="http://schemas.openxmlformats.org/officeDocument/2006/relationships/image" Target="../media/image119.png"/><Relationship Id="rId4" Type="http://schemas.openxmlformats.org/officeDocument/2006/relationships/image" Target="../media/image123.jpeg"/></Relationships>
</file>

<file path=ppt/slides/_rels/slide2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jpg"/><Relationship Id="rId4" Type="http://schemas.openxmlformats.org/officeDocument/2006/relationships/image" Target="../media/image109.png"/></Relationships>
</file>

<file path=ppt/slides/_rels/slide25.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30.png"/><Relationship Id="rId3" Type="http://schemas.openxmlformats.org/officeDocument/2006/relationships/image" Target="../media/image124.jpeg"/><Relationship Id="rId7" Type="http://schemas.openxmlformats.org/officeDocument/2006/relationships/image" Target="../media/image28.jpeg"/><Relationship Id="rId12" Type="http://schemas.openxmlformats.org/officeDocument/2006/relationships/image" Target="../media/image129.png"/><Relationship Id="rId2" Type="http://schemas.openxmlformats.org/officeDocument/2006/relationships/notesSlide" Target="../notesSlides/notesSlide25.xml"/><Relationship Id="rId16"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26.jpeg"/><Relationship Id="rId11" Type="http://schemas.openxmlformats.org/officeDocument/2006/relationships/image" Target="../media/image1.png"/><Relationship Id="rId5" Type="http://schemas.openxmlformats.org/officeDocument/2006/relationships/image" Target="../media/image125.jpeg"/><Relationship Id="rId15" Type="http://schemas.openxmlformats.org/officeDocument/2006/relationships/image" Target="../media/image2.jpg"/><Relationship Id="rId10" Type="http://schemas.openxmlformats.org/officeDocument/2006/relationships/image" Target="../media/image128.jpeg"/><Relationship Id="rId4" Type="http://schemas.openxmlformats.org/officeDocument/2006/relationships/image" Target="../media/image15.png"/><Relationship Id="rId9" Type="http://schemas.openxmlformats.org/officeDocument/2006/relationships/image" Target="../media/image127.png"/><Relationship Id="rId14" Type="http://schemas.openxmlformats.org/officeDocument/2006/relationships/image" Target="../media/image131.png"/></Relationships>
</file>

<file path=ppt/slides/_rels/slide26.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2.jpg"/><Relationship Id="rId3" Type="http://schemas.openxmlformats.org/officeDocument/2006/relationships/image" Target="../media/image124.jpeg"/><Relationship Id="rId7" Type="http://schemas.openxmlformats.org/officeDocument/2006/relationships/image" Target="../media/image28.jpeg"/><Relationship Id="rId12" Type="http://schemas.openxmlformats.org/officeDocument/2006/relationships/image" Target="../media/image132.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26.jpeg"/><Relationship Id="rId11" Type="http://schemas.openxmlformats.org/officeDocument/2006/relationships/image" Target="../media/image131.png"/><Relationship Id="rId5" Type="http://schemas.openxmlformats.org/officeDocument/2006/relationships/image" Target="../media/image125.jpeg"/><Relationship Id="rId15" Type="http://schemas.openxmlformats.org/officeDocument/2006/relationships/image" Target="../media/image109.png"/><Relationship Id="rId10" Type="http://schemas.openxmlformats.org/officeDocument/2006/relationships/image" Target="../media/image130.png"/><Relationship Id="rId4" Type="http://schemas.openxmlformats.org/officeDocument/2006/relationships/image" Target="../media/image15.png"/><Relationship Id="rId9" Type="http://schemas.openxmlformats.org/officeDocument/2006/relationships/image" Target="../media/image128.jpeg"/><Relationship Id="rId14" Type="http://schemas.openxmlformats.org/officeDocument/2006/relationships/image" Target="../media/image127.png"/></Relationships>
</file>

<file path=ppt/slides/_rels/slide2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2.jp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134.png"/><Relationship Id="rId5" Type="http://schemas.openxmlformats.org/officeDocument/2006/relationships/image" Target="../media/image66.png"/><Relationship Id="rId10" Type="http://schemas.openxmlformats.org/officeDocument/2006/relationships/image" Target="../media/image133.png"/><Relationship Id="rId4" Type="http://schemas.openxmlformats.org/officeDocument/2006/relationships/image" Target="../media/image65.jpeg"/><Relationship Id="rId9" Type="http://schemas.openxmlformats.org/officeDocument/2006/relationships/image" Target="../media/image70.jpeg"/></Relationships>
</file>

<file path=ppt/slides/_rels/slide2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5.png"/><Relationship Id="rId7" Type="http://schemas.openxmlformats.org/officeDocument/2006/relationships/image" Target="../media/image133.png"/><Relationship Id="rId12"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38.jpg"/><Relationship Id="rId11" Type="http://schemas.openxmlformats.org/officeDocument/2006/relationships/image" Target="../media/image109.png"/><Relationship Id="rId5" Type="http://schemas.openxmlformats.org/officeDocument/2006/relationships/image" Target="../media/image137.jpeg"/><Relationship Id="rId10" Type="http://schemas.openxmlformats.org/officeDocument/2006/relationships/image" Target="../media/image139.jpeg"/><Relationship Id="rId4" Type="http://schemas.openxmlformats.org/officeDocument/2006/relationships/image" Target="../media/image136.jpeg"/><Relationship Id="rId9" Type="http://schemas.openxmlformats.org/officeDocument/2006/relationships/image" Target="../media/image99.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image" Target="../media/image2.jpg"/><Relationship Id="rId2" Type="http://schemas.openxmlformats.org/officeDocument/2006/relationships/notesSlide" Target="../notesSlides/notesSlide3.xml"/><Relationship Id="rId16" Type="http://schemas.openxmlformats.org/officeDocument/2006/relationships/image" Target="../media/image17.jpeg"/><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28.jpeg"/><Relationship Id="rId7"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40.png"/><Relationship Id="rId4" Type="http://schemas.openxmlformats.org/officeDocument/2006/relationships/image" Target="../media/image130.png"/></Relationships>
</file>

<file path=ppt/slides/_rels/slide3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28.jpeg"/><Relationship Id="rId7" Type="http://schemas.openxmlformats.org/officeDocument/2006/relationships/image" Target="../media/image10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34.png"/><Relationship Id="rId4" Type="http://schemas.openxmlformats.org/officeDocument/2006/relationships/image" Target="../media/image140.png"/></Relationships>
</file>

<file path=ppt/slides/_rels/slide3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28.jpeg"/><Relationship Id="rId7"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34.png"/><Relationship Id="rId4" Type="http://schemas.openxmlformats.org/officeDocument/2006/relationships/image" Target="../media/image140.png"/></Relationships>
</file>

<file path=ppt/slides/_rels/slide3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 Id="rId9" Type="http://schemas.openxmlformats.org/officeDocument/2006/relationships/image" Target="../media/image2.jpg"/></Relationships>
</file>

<file path=ppt/slides/_rels/slide34.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44.jpg"/><Relationship Id="rId4" Type="http://schemas.openxmlformats.org/officeDocument/2006/relationships/image" Target="../media/image143.jpg"/></Relationships>
</file>

<file path=ppt/slides/_rels/slide35.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jpg"/><Relationship Id="rId5" Type="http://schemas.openxmlformats.org/officeDocument/2006/relationships/image" Target="../media/image109.png"/><Relationship Id="rId4" Type="http://schemas.openxmlformats.org/officeDocument/2006/relationships/image" Target="../media/image146.pn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jpg"/><Relationship Id="rId4" Type="http://schemas.openxmlformats.org/officeDocument/2006/relationships/image" Target="../media/image19.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48.jpg"/></Relationships>
</file>

<file path=ppt/slides/_rels/slide6.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1.png"/><Relationship Id="rId4" Type="http://schemas.openxmlformats.org/officeDocument/2006/relationships/image" Target="../media/image27.jpeg"/><Relationship Id="rId9" Type="http://schemas.openxmlformats.org/officeDocument/2006/relationships/image" Target="../media/image2.jp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27.jpe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jpeg"/><Relationship Id="rId14" Type="http://schemas.openxmlformats.org/officeDocument/2006/relationships/image" Target="../media/image2.jpg"/></Relationships>
</file>

<file path=ppt/slides/_rels/slide8.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png"/><Relationship Id="rId3" Type="http://schemas.openxmlformats.org/officeDocument/2006/relationships/image" Target="../media/image27.jpe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2.jpg"/></Relationships>
</file>

<file path=ppt/slides/_rels/slide9.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27.jpeg"/><Relationship Id="rId7" Type="http://schemas.openxmlformats.org/officeDocument/2006/relationships/image" Target="../media/image54.jpeg"/><Relationship Id="rId12" Type="http://schemas.openxmlformats.org/officeDocument/2006/relationships/image" Target="../media/image59.jpeg"/><Relationship Id="rId17" Type="http://schemas.openxmlformats.org/officeDocument/2006/relationships/image" Target="../media/image2.jpg"/><Relationship Id="rId2" Type="http://schemas.openxmlformats.org/officeDocument/2006/relationships/notesSlide" Target="../notesSlides/notesSlide9.xml"/><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3.jpeg"/><Relationship Id="rId11" Type="http://schemas.openxmlformats.org/officeDocument/2006/relationships/image" Target="../media/image58.jpeg"/><Relationship Id="rId5" Type="http://schemas.openxmlformats.org/officeDocument/2006/relationships/image" Target="../media/image52.jpeg"/><Relationship Id="rId15" Type="http://schemas.openxmlformats.org/officeDocument/2006/relationships/image" Target="../media/image62.pn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 Id="rId1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0A2B42-D648-574A-63F0-2199989E308D}"/>
              </a:ext>
            </a:extLst>
          </p:cNvPr>
          <p:cNvSpPr txBox="1"/>
          <p:nvPr/>
        </p:nvSpPr>
        <p:spPr>
          <a:xfrm>
            <a:off x="4148753" y="188406"/>
            <a:ext cx="7747971" cy="3721034"/>
          </a:xfrm>
          <a:prstGeom prst="rect">
            <a:avLst/>
          </a:prstGeom>
          <a:solidFill>
            <a:srgbClr val="FFFF00"/>
          </a:solidFill>
          <a:ln w="31750">
            <a:solidFill>
              <a:srgbClr val="FF0000"/>
            </a:solidFill>
          </a:ln>
        </p:spPr>
        <p:txBody>
          <a:bodyPr wrap="square" rtlCol="0">
            <a:noAutofit/>
          </a:bodyPr>
          <a:lstStyle/>
          <a:p>
            <a:pPr algn="ctr"/>
            <a:r>
              <a:rPr lang="en-US" sz="4400" dirty="0">
                <a:latin typeface="Impact" panose="020B0806030902050204" pitchFamily="34" charset="0"/>
              </a:rPr>
              <a:t>Sales Training</a:t>
            </a:r>
          </a:p>
          <a:p>
            <a:pPr algn="ctr"/>
            <a:r>
              <a:rPr lang="en-US" sz="4400" dirty="0">
                <a:solidFill>
                  <a:srgbClr val="FF0000"/>
                </a:solidFill>
                <a:latin typeface="Impact" panose="020B0806030902050204" pitchFamily="34" charset="0"/>
              </a:rPr>
              <a:t>Corey Huetter, CEO</a:t>
            </a:r>
          </a:p>
          <a:p>
            <a:pPr algn="ctr"/>
            <a:r>
              <a:rPr lang="en-US" sz="4400">
                <a:solidFill>
                  <a:srgbClr val="FF0000"/>
                </a:solidFill>
                <a:latin typeface="Impact" panose="020B0806030902050204" pitchFamily="34" charset="0"/>
              </a:rPr>
              <a:t>5-14-2024</a:t>
            </a:r>
            <a:endParaRPr lang="en-US" sz="4400" dirty="0">
              <a:solidFill>
                <a:srgbClr val="FF0000"/>
              </a:solidFill>
              <a:latin typeface="Impact" panose="020B0806030902050204" pitchFamily="34" charset="0"/>
            </a:endParaRPr>
          </a:p>
        </p:txBody>
      </p:sp>
      <p:pic>
        <p:nvPicPr>
          <p:cNvPr id="8" name="Picture 7" descr="A person kissing two bags of money&#10;&#10;Description automatically generated with medium confidence">
            <a:extLst>
              <a:ext uri="{FF2B5EF4-FFF2-40B4-BE49-F238E27FC236}">
                <a16:creationId xmlns:a16="http://schemas.microsoft.com/office/drawing/2014/main" id="{B9C015A0-8A79-2CEB-492D-011D0A354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2738" y="4023358"/>
            <a:ext cx="4003694" cy="2769152"/>
          </a:xfrm>
          <a:prstGeom prst="rect">
            <a:avLst/>
          </a:prstGeom>
        </p:spPr>
      </p:pic>
      <p:pic>
        <p:nvPicPr>
          <p:cNvPr id="5" name="Picture 4" descr="A restaurant logo with a chef hat and spoon&#10;&#10;Description automatically generated">
            <a:extLst>
              <a:ext uri="{FF2B5EF4-FFF2-40B4-BE49-F238E27FC236}">
                <a16:creationId xmlns:a16="http://schemas.microsoft.com/office/drawing/2014/main" id="{C14B14DB-3FF2-4F72-2518-0EBFBB61C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227" y="3935011"/>
            <a:ext cx="2857499" cy="2857499"/>
          </a:xfrm>
          <a:prstGeom prst="rect">
            <a:avLst/>
          </a:prstGeom>
        </p:spPr>
      </p:pic>
      <p:pic>
        <p:nvPicPr>
          <p:cNvPr id="3074" name="Picture 2" descr="No photo description available.">
            <a:extLst>
              <a:ext uri="{FF2B5EF4-FFF2-40B4-BE49-F238E27FC236}">
                <a16:creationId xmlns:a16="http://schemas.microsoft.com/office/drawing/2014/main" id="{A0221FFD-40B9-3BA7-5A0C-66F8D74396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52" b="2181"/>
          <a:stretch/>
        </p:blipFill>
        <p:spPr bwMode="auto">
          <a:xfrm>
            <a:off x="98893" y="83045"/>
            <a:ext cx="3900323" cy="53248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29DB4E-1590-6B67-8588-301C35DC37D8}"/>
              </a:ext>
            </a:extLst>
          </p:cNvPr>
          <p:cNvSpPr txBox="1"/>
          <p:nvPr/>
        </p:nvSpPr>
        <p:spPr>
          <a:xfrm>
            <a:off x="165568" y="5469265"/>
            <a:ext cx="4258377" cy="1200329"/>
          </a:xfrm>
          <a:prstGeom prst="rect">
            <a:avLst/>
          </a:prstGeom>
          <a:noFill/>
        </p:spPr>
        <p:txBody>
          <a:bodyPr wrap="square" rtlCol="0">
            <a:spAutoFit/>
          </a:bodyPr>
          <a:lstStyle/>
          <a:p>
            <a:pPr algn="ctr"/>
            <a:r>
              <a:rPr lang="en-US" sz="2400" b="1" i="1" dirty="0"/>
              <a:t>Corey Huetter, CEO &amp; Founder</a:t>
            </a:r>
          </a:p>
          <a:p>
            <a:pPr algn="ctr"/>
            <a:r>
              <a:rPr lang="en-US" sz="2400" b="1" i="1" dirty="0"/>
              <a:t>Your Presenter</a:t>
            </a:r>
          </a:p>
          <a:p>
            <a:pPr algn="ctr"/>
            <a:r>
              <a:rPr lang="en-US" sz="2400" b="1" i="1" dirty="0">
                <a:solidFill>
                  <a:srgbClr val="FF0000"/>
                </a:solidFill>
              </a:rPr>
              <a:t>Thank You For Your Time</a:t>
            </a:r>
          </a:p>
        </p:txBody>
      </p:sp>
    </p:spTree>
    <p:extLst>
      <p:ext uri="{BB962C8B-B14F-4D97-AF65-F5344CB8AC3E}">
        <p14:creationId xmlns:p14="http://schemas.microsoft.com/office/powerpoint/2010/main" val="337951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ed question mark and green rectangles&#10;&#10;Description automatically generated with low confidence">
            <a:extLst>
              <a:ext uri="{FF2B5EF4-FFF2-40B4-BE49-F238E27FC236}">
                <a16:creationId xmlns:a16="http://schemas.microsoft.com/office/drawing/2014/main" id="{05EFB213-A881-6F12-D56D-913029423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098" y="3699643"/>
            <a:ext cx="2841221" cy="1566739"/>
          </a:xfrm>
          <a:prstGeom prst="rect">
            <a:avLst/>
          </a:prstGeom>
        </p:spPr>
      </p:pic>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Q 5 of 7  </a:t>
            </a:r>
            <a:r>
              <a:rPr lang="en-US" sz="3200">
                <a:ln>
                  <a:solidFill>
                    <a:schemeClr val="accent1"/>
                  </a:solidFill>
                </a:ln>
                <a:latin typeface="Arial Rounded MT Bold" panose="020F0704030504030204" pitchFamily="34" charset="0"/>
                <a:cs typeface="Aharoni" panose="020B0604020202020204" pitchFamily="2" charset="-79"/>
              </a:rPr>
              <a:t>Do You Like The Ever-Increasing </a:t>
            </a: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Challenges Of Attracting, Hiring &amp; Retaining Dedicated &amp; Motivated Staff</a:t>
            </a:r>
            <a:r>
              <a:rPr lang="en-US" sz="3200">
                <a:ln>
                  <a:solidFill>
                    <a:schemeClr val="accent1"/>
                  </a:solidFill>
                </a:ln>
                <a:latin typeface="Arial Rounded MT Bold" panose="020F0704030504030204" pitchFamily="34" charset="0"/>
                <a:cs typeface="Aharoni" panose="020B0604020202020204" pitchFamily="2" charset="-79"/>
              </a:rPr>
              <a:t>?</a:t>
            </a:r>
          </a:p>
        </p:txBody>
      </p:sp>
      <p:pic>
        <p:nvPicPr>
          <p:cNvPr id="10244" name="Picture 4" descr="Now Hiring Flyers for Restaurants - MustHaveMenus">
            <a:extLst>
              <a:ext uri="{FF2B5EF4-FFF2-40B4-BE49-F238E27FC236}">
                <a16:creationId xmlns:a16="http://schemas.microsoft.com/office/drawing/2014/main" id="{857AC43B-D914-9F0A-BBF2-A466210DB3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37" y="1803534"/>
            <a:ext cx="2591161" cy="332532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taff Wanted Sign Outside A Restaurant Stock Photo - Download Image Now - Help  Wanted Sign, Restaurant, Job Listing - iStock">
            <a:extLst>
              <a:ext uri="{FF2B5EF4-FFF2-40B4-BE49-F238E27FC236}">
                <a16:creationId xmlns:a16="http://schemas.microsoft.com/office/drawing/2014/main" id="{739DB45B-8236-0432-7B55-4C22DA56C84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05" r="8980"/>
          <a:stretch/>
        </p:blipFill>
        <p:spPr bwMode="auto">
          <a:xfrm>
            <a:off x="4023942" y="55368"/>
            <a:ext cx="3845531" cy="314893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Why is there a restaurant staffing shortage?">
            <a:extLst>
              <a:ext uri="{FF2B5EF4-FFF2-40B4-BE49-F238E27FC236}">
                <a16:creationId xmlns:a16="http://schemas.microsoft.com/office/drawing/2014/main" id="{4A02E964-3879-A229-11B0-59A412562E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1057" y="749701"/>
            <a:ext cx="4113062" cy="231359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640+ Restaurant Hiring Sign Stock Photos, Pictures &amp; Royalty-Free Images -  iStock">
            <a:extLst>
              <a:ext uri="{FF2B5EF4-FFF2-40B4-BE49-F238E27FC236}">
                <a16:creationId xmlns:a16="http://schemas.microsoft.com/office/drawing/2014/main" id="{451F1180-5C31-F3CC-F0C7-9F9841D261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48838" y="3168368"/>
            <a:ext cx="2857500" cy="1900332"/>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6,400+ Help Wanted Sign Photos Stock Photos, Pictures &amp; Royalty-Free Images  - iStock">
            <a:extLst>
              <a:ext uri="{FF2B5EF4-FFF2-40B4-BE49-F238E27FC236}">
                <a16:creationId xmlns:a16="http://schemas.microsoft.com/office/drawing/2014/main" id="{7BC5D586-A2FA-1FDC-8331-BD608E69A5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39849" y="245534"/>
            <a:ext cx="2076450" cy="1384300"/>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Printable Closed Due To Staff Shortage Sign">
            <a:extLst>
              <a:ext uri="{FF2B5EF4-FFF2-40B4-BE49-F238E27FC236}">
                <a16:creationId xmlns:a16="http://schemas.microsoft.com/office/drawing/2014/main" id="{7983E1FE-1AC4-C4ED-7503-D5DFFFD139C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9980" y="3744556"/>
            <a:ext cx="1798889" cy="1384301"/>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Closed Today Due to Staff Shortage PRINTABLE We're Closed - Etsy">
            <a:extLst>
              <a:ext uri="{FF2B5EF4-FFF2-40B4-BE49-F238E27FC236}">
                <a16:creationId xmlns:a16="http://schemas.microsoft.com/office/drawing/2014/main" id="{C2EBD44B-30F4-195C-07EB-B1D8749FD3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60255" y="3678519"/>
            <a:ext cx="1121604" cy="11216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estaurant logo with a chef hat and spoon&#10;&#10;Description automatically generated">
            <a:extLst>
              <a:ext uri="{FF2B5EF4-FFF2-40B4-BE49-F238E27FC236}">
                <a16:creationId xmlns:a16="http://schemas.microsoft.com/office/drawing/2014/main" id="{1CD498A6-CD60-25C7-0F5F-22FB017F62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1803534" cy="1803534"/>
          </a:xfrm>
          <a:prstGeom prst="rect">
            <a:avLst/>
          </a:prstGeom>
        </p:spPr>
      </p:pic>
    </p:spTree>
    <p:extLst>
      <p:ext uri="{BB962C8B-B14F-4D97-AF65-F5344CB8AC3E}">
        <p14:creationId xmlns:p14="http://schemas.microsoft.com/office/powerpoint/2010/main" val="390158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ed question mark and green rectangles&#10;&#10;Description automatically generated with low confidence">
            <a:extLst>
              <a:ext uri="{FF2B5EF4-FFF2-40B4-BE49-F238E27FC236}">
                <a16:creationId xmlns:a16="http://schemas.microsoft.com/office/drawing/2014/main" id="{05EFB213-A881-6F12-D56D-913029423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098" y="3699643"/>
            <a:ext cx="2841221" cy="1566739"/>
          </a:xfrm>
          <a:prstGeom prst="rect">
            <a:avLst/>
          </a:prstGeom>
        </p:spPr>
      </p:pic>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Q 6 of 7  </a:t>
            </a:r>
            <a:r>
              <a:rPr lang="en-US" sz="3200">
                <a:ln>
                  <a:solidFill>
                    <a:schemeClr val="accent1"/>
                  </a:solidFill>
                </a:ln>
                <a:latin typeface="Arial Rounded MT Bold" panose="020F0704030504030204" pitchFamily="34" charset="0"/>
                <a:cs typeface="Aharoni" panose="020B0604020202020204" pitchFamily="2" charset="-79"/>
              </a:rPr>
              <a:t>Do You Like To Invest In </a:t>
            </a: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Risky Pay Up Front Marketing Options &amp; Get Frustrated With </a:t>
            </a:r>
            <a:br>
              <a:rPr lang="en-US" sz="3200">
                <a:ln>
                  <a:solidFill>
                    <a:schemeClr val="accent1"/>
                  </a:solidFill>
                </a:ln>
                <a:solidFill>
                  <a:srgbClr val="FF0000"/>
                </a:solidFill>
                <a:latin typeface="Arial Rounded MT Bold" panose="020F0704030504030204" pitchFamily="34" charset="0"/>
                <a:cs typeface="Aharoni" panose="020B0604020202020204" pitchFamily="2" charset="-79"/>
              </a:rPr>
            </a:b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Extremely High Redemption Costs</a:t>
            </a:r>
            <a:r>
              <a:rPr lang="en-US" sz="3200">
                <a:ln>
                  <a:solidFill>
                    <a:schemeClr val="accent1"/>
                  </a:solidFill>
                </a:ln>
                <a:latin typeface="Arial Rounded MT Bold" panose="020F0704030504030204" pitchFamily="34" charset="0"/>
                <a:cs typeface="Aharoni" panose="020B0604020202020204" pitchFamily="2" charset="-79"/>
              </a:rPr>
              <a:t>?</a:t>
            </a:r>
          </a:p>
        </p:txBody>
      </p:sp>
      <p:pic>
        <p:nvPicPr>
          <p:cNvPr id="5" name="Picture 4" descr="A picture containing text, screenshot, design&#10;&#10;Description automatically generated">
            <a:extLst>
              <a:ext uri="{FF2B5EF4-FFF2-40B4-BE49-F238E27FC236}">
                <a16:creationId xmlns:a16="http://schemas.microsoft.com/office/drawing/2014/main" id="{41487BE8-0E36-8DFC-0358-6355D78546A9}"/>
              </a:ext>
            </a:extLst>
          </p:cNvPr>
          <p:cNvPicPr>
            <a:picLocks noChangeAspect="1"/>
          </p:cNvPicPr>
          <p:nvPr/>
        </p:nvPicPr>
        <p:blipFill rotWithShape="1">
          <a:blip r:embed="rId4">
            <a:extLst>
              <a:ext uri="{28A0092B-C50C-407E-A947-70E740481C1C}">
                <a14:useLocalDpi xmlns:a14="http://schemas.microsoft.com/office/drawing/2010/main" val="0"/>
              </a:ext>
            </a:extLst>
          </a:blip>
          <a:srcRect t="18552"/>
          <a:stretch/>
        </p:blipFill>
        <p:spPr>
          <a:xfrm>
            <a:off x="75709" y="1081184"/>
            <a:ext cx="5973084" cy="2611012"/>
          </a:xfrm>
          <a:prstGeom prst="rect">
            <a:avLst/>
          </a:prstGeom>
        </p:spPr>
      </p:pic>
      <p:pic>
        <p:nvPicPr>
          <p:cNvPr id="7" name="Picture 6" descr="A close-up of words&#10;&#10;Description automatically generated with low confidence">
            <a:extLst>
              <a:ext uri="{FF2B5EF4-FFF2-40B4-BE49-F238E27FC236}">
                <a16:creationId xmlns:a16="http://schemas.microsoft.com/office/drawing/2014/main" id="{F63E42D8-D573-A4D0-26F8-90AEF11071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4004" y="1231215"/>
            <a:ext cx="3670120" cy="2017440"/>
          </a:xfrm>
          <a:prstGeom prst="rect">
            <a:avLst/>
          </a:prstGeom>
        </p:spPr>
      </p:pic>
      <p:pic>
        <p:nvPicPr>
          <p:cNvPr id="9" name="Picture 8" descr="A white ball with words on it&#10;&#10;Description automatically generated with low confidence">
            <a:extLst>
              <a:ext uri="{FF2B5EF4-FFF2-40B4-BE49-F238E27FC236}">
                <a16:creationId xmlns:a16="http://schemas.microsoft.com/office/drawing/2014/main" id="{25EE3F9C-A315-E0F8-B8C8-0AAB1B4C0C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9335" y="2411633"/>
            <a:ext cx="2256347" cy="2358401"/>
          </a:xfrm>
          <a:prstGeom prst="rect">
            <a:avLst/>
          </a:prstGeom>
        </p:spPr>
      </p:pic>
      <p:pic>
        <p:nvPicPr>
          <p:cNvPr id="11" name="Picture 10" descr="A picture containing text, circle, font, businesscard&#10;&#10;Description automatically generated">
            <a:extLst>
              <a:ext uri="{FF2B5EF4-FFF2-40B4-BE49-F238E27FC236}">
                <a16:creationId xmlns:a16="http://schemas.microsoft.com/office/drawing/2014/main" id="{28D23351-9B69-593F-802D-17F537CB05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67398" y="207445"/>
            <a:ext cx="2072965" cy="2072965"/>
          </a:xfrm>
          <a:prstGeom prst="rect">
            <a:avLst/>
          </a:prstGeom>
        </p:spPr>
      </p:pic>
      <p:pic>
        <p:nvPicPr>
          <p:cNvPr id="14" name="Picture 13" descr="A person pointing at a graph&#10;&#10;Description automatically generated with low confidence">
            <a:extLst>
              <a:ext uri="{FF2B5EF4-FFF2-40B4-BE49-F238E27FC236}">
                <a16:creationId xmlns:a16="http://schemas.microsoft.com/office/drawing/2014/main" id="{5E2AE86D-207B-E71F-61D6-107588566D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3464" y="3511704"/>
            <a:ext cx="2335644" cy="1266915"/>
          </a:xfrm>
          <a:prstGeom prst="rect">
            <a:avLst/>
          </a:prstGeom>
        </p:spPr>
      </p:pic>
      <p:pic>
        <p:nvPicPr>
          <p:cNvPr id="17" name="Picture 16" descr="A red sign with yellow text&#10;&#10;Description automatically generated with medium confidence">
            <a:extLst>
              <a:ext uri="{FF2B5EF4-FFF2-40B4-BE49-F238E27FC236}">
                <a16:creationId xmlns:a16="http://schemas.microsoft.com/office/drawing/2014/main" id="{23FBA4CC-8E62-181C-5D35-A0E5BB949C6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21152" y="3429000"/>
            <a:ext cx="1659215" cy="1597760"/>
          </a:xfrm>
          <a:prstGeom prst="rect">
            <a:avLst/>
          </a:prstGeom>
        </p:spPr>
      </p:pic>
      <p:pic>
        <p:nvPicPr>
          <p:cNvPr id="2050" name="Picture 2" descr="Frustrated Man&quot; Images – Browse 263 Stock Photos, Vectors, and Video |  Adobe Stock">
            <a:extLst>
              <a:ext uri="{FF2B5EF4-FFF2-40B4-BE49-F238E27FC236}">
                <a16:creationId xmlns:a16="http://schemas.microsoft.com/office/drawing/2014/main" id="{56BAB8CF-E011-8E45-A853-80DD6EBE22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07732" y="117490"/>
            <a:ext cx="1634476" cy="10876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ustrated Sad Black Guy Is Watching At Laptop Screen Stock Photo -  Download Image Now - iStock">
            <a:extLst>
              <a:ext uri="{FF2B5EF4-FFF2-40B4-BE49-F238E27FC236}">
                <a16:creationId xmlns:a16="http://schemas.microsoft.com/office/drawing/2014/main" id="{8A97EF39-325C-1ADC-8F16-EB6C630A359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77559" y="117490"/>
            <a:ext cx="1503009" cy="10001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een mailbox full of mail&#10;&#10;Description automatically generated with low confidence">
            <a:extLst>
              <a:ext uri="{FF2B5EF4-FFF2-40B4-BE49-F238E27FC236}">
                <a16:creationId xmlns:a16="http://schemas.microsoft.com/office/drawing/2014/main" id="{E46B4784-F62B-C672-F5EA-1C2EDB8ACE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0873" y="3511704"/>
            <a:ext cx="1925601" cy="1504918"/>
          </a:xfrm>
          <a:prstGeom prst="rect">
            <a:avLst/>
          </a:prstGeom>
        </p:spPr>
      </p:pic>
      <p:pic>
        <p:nvPicPr>
          <p:cNvPr id="4" name="Picture 3" descr="A restaurant logo with a chef hat and spoon&#10;&#10;Description automatically generated">
            <a:extLst>
              <a:ext uri="{FF2B5EF4-FFF2-40B4-BE49-F238E27FC236}">
                <a16:creationId xmlns:a16="http://schemas.microsoft.com/office/drawing/2014/main" id="{9A5435E2-5AF9-9C45-E3E3-9D61A789A6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803534" cy="1803534"/>
          </a:xfrm>
          <a:prstGeom prst="rect">
            <a:avLst/>
          </a:prstGeom>
        </p:spPr>
      </p:pic>
    </p:spTree>
    <p:extLst>
      <p:ext uri="{BB962C8B-B14F-4D97-AF65-F5344CB8AC3E}">
        <p14:creationId xmlns:p14="http://schemas.microsoft.com/office/powerpoint/2010/main" val="259417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ed question mark and green rectangles&#10;&#10;Description automatically generated with low confidence">
            <a:extLst>
              <a:ext uri="{FF2B5EF4-FFF2-40B4-BE49-F238E27FC236}">
                <a16:creationId xmlns:a16="http://schemas.microsoft.com/office/drawing/2014/main" id="{05EFB213-A881-6F12-D56D-913029423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098" y="3699643"/>
            <a:ext cx="2841221" cy="1566739"/>
          </a:xfrm>
          <a:prstGeom prst="rect">
            <a:avLst/>
          </a:prstGeom>
        </p:spPr>
      </p:pic>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Q 7 of 7  Do You Enjoy A True Competitive Advantage Over 90% Of Your Market </a:t>
            </a:r>
            <a:r>
              <a:rPr lang="en-US" sz="3200">
                <a:ln>
                  <a:solidFill>
                    <a:schemeClr val="accent1"/>
                  </a:solidFill>
                </a:ln>
                <a:latin typeface="Arial Rounded MT Bold" panose="020F0704030504030204" pitchFamily="34" charset="0"/>
                <a:cs typeface="Aharoni" panose="020B0604020202020204" pitchFamily="2" charset="-79"/>
              </a:rPr>
              <a:t>That Leads To Substantial Increases In Bottom-Line Profits?</a:t>
            </a:r>
          </a:p>
        </p:txBody>
      </p:sp>
      <p:pic>
        <p:nvPicPr>
          <p:cNvPr id="11266" name="Picture 2" descr="Competitive Advantage Definition with Types and Examples">
            <a:extLst>
              <a:ext uri="{FF2B5EF4-FFF2-40B4-BE49-F238E27FC236}">
                <a16:creationId xmlns:a16="http://schemas.microsoft.com/office/drawing/2014/main" id="{CC18D2EB-84EF-FB8D-F42B-B2ADD19CB4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9457" t="9458" r="1959" b="6202"/>
          <a:stretch/>
        </p:blipFill>
        <p:spPr bwMode="auto">
          <a:xfrm>
            <a:off x="2615695" y="0"/>
            <a:ext cx="2569526" cy="297376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up of a street sign&#10;&#10;Description automatically generated">
            <a:extLst>
              <a:ext uri="{FF2B5EF4-FFF2-40B4-BE49-F238E27FC236}">
                <a16:creationId xmlns:a16="http://schemas.microsoft.com/office/drawing/2014/main" id="{AD9A0E51-D224-D99D-D843-71DB0F0468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359" y="3071573"/>
            <a:ext cx="3802229" cy="2004385"/>
          </a:xfrm>
          <a:prstGeom prst="rect">
            <a:avLst/>
          </a:prstGeom>
        </p:spPr>
      </p:pic>
      <p:pic>
        <p:nvPicPr>
          <p:cNvPr id="13" name="Picture 12" descr="A group of blue people around a red person&#10;&#10;Description automatically generated with low confidence">
            <a:extLst>
              <a:ext uri="{FF2B5EF4-FFF2-40B4-BE49-F238E27FC236}">
                <a16:creationId xmlns:a16="http://schemas.microsoft.com/office/drawing/2014/main" id="{56A1B830-5A5C-835A-CC45-B911BD544D80}"/>
              </a:ext>
            </a:extLst>
          </p:cNvPr>
          <p:cNvPicPr>
            <a:picLocks noChangeAspect="1"/>
          </p:cNvPicPr>
          <p:nvPr/>
        </p:nvPicPr>
        <p:blipFill rotWithShape="1">
          <a:blip r:embed="rId6">
            <a:extLst>
              <a:ext uri="{28A0092B-C50C-407E-A947-70E740481C1C}">
                <a14:useLocalDpi xmlns:a14="http://schemas.microsoft.com/office/drawing/2010/main" val="0"/>
              </a:ext>
            </a:extLst>
          </a:blip>
          <a:srcRect l="8645" r="6346"/>
          <a:stretch/>
        </p:blipFill>
        <p:spPr>
          <a:xfrm>
            <a:off x="10309017" y="3229078"/>
            <a:ext cx="1871757" cy="1823394"/>
          </a:xfrm>
          <a:prstGeom prst="rect">
            <a:avLst/>
          </a:prstGeom>
        </p:spPr>
      </p:pic>
      <p:pic>
        <p:nvPicPr>
          <p:cNvPr id="15" name="Picture 14" descr="A red person standing on top of a pile of white people&#10;&#10;Description automatically generated with medium confidence">
            <a:extLst>
              <a:ext uri="{FF2B5EF4-FFF2-40B4-BE49-F238E27FC236}">
                <a16:creationId xmlns:a16="http://schemas.microsoft.com/office/drawing/2014/main" id="{44273C95-3EA2-08CC-9A11-C4D4AAA1CC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2" y="41927"/>
            <a:ext cx="2161519" cy="2157007"/>
          </a:xfrm>
          <a:prstGeom prst="rect">
            <a:avLst/>
          </a:prstGeom>
        </p:spPr>
      </p:pic>
      <p:pic>
        <p:nvPicPr>
          <p:cNvPr id="18" name="Picture 17" descr="A picture containing LEGO, toy&#10;&#10;Description automatically generated">
            <a:extLst>
              <a:ext uri="{FF2B5EF4-FFF2-40B4-BE49-F238E27FC236}">
                <a16:creationId xmlns:a16="http://schemas.microsoft.com/office/drawing/2014/main" id="{998322D3-7183-B434-9F40-CD9FCC43F4DF}"/>
              </a:ext>
            </a:extLst>
          </p:cNvPr>
          <p:cNvPicPr>
            <a:picLocks noChangeAspect="1"/>
          </p:cNvPicPr>
          <p:nvPr/>
        </p:nvPicPr>
        <p:blipFill rotWithShape="1">
          <a:blip r:embed="rId8">
            <a:extLst>
              <a:ext uri="{28A0092B-C50C-407E-A947-70E740481C1C}">
                <a14:useLocalDpi xmlns:a14="http://schemas.microsoft.com/office/drawing/2010/main" val="0"/>
              </a:ext>
            </a:extLst>
          </a:blip>
          <a:srcRect r="16547" b="18076"/>
          <a:stretch/>
        </p:blipFill>
        <p:spPr>
          <a:xfrm>
            <a:off x="7500829" y="2350523"/>
            <a:ext cx="2722363" cy="2004386"/>
          </a:xfrm>
          <a:prstGeom prst="rect">
            <a:avLst/>
          </a:prstGeom>
        </p:spPr>
      </p:pic>
      <p:pic>
        <p:nvPicPr>
          <p:cNvPr id="11270" name="Picture 6" descr="Competitive advantage rubber stamp Royalty Free Vector Image">
            <a:extLst>
              <a:ext uri="{FF2B5EF4-FFF2-40B4-BE49-F238E27FC236}">
                <a16:creationId xmlns:a16="http://schemas.microsoft.com/office/drawing/2014/main" id="{F261F9AF-083C-5BE7-03EF-C1379C7D80D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30" t="4652" r="7591" b="13178"/>
          <a:stretch/>
        </p:blipFill>
        <p:spPr bwMode="auto">
          <a:xfrm>
            <a:off x="480730" y="1804562"/>
            <a:ext cx="1532812" cy="10919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Phrase Limited spots available, vector illustration Stock Vector | Adobe  Stock">
            <a:extLst>
              <a:ext uri="{FF2B5EF4-FFF2-40B4-BE49-F238E27FC236}">
                <a16:creationId xmlns:a16="http://schemas.microsoft.com/office/drawing/2014/main" id="{EC51FB5F-5872-453E-0F60-3D1354E51F6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0161" b="10910"/>
          <a:stretch/>
        </p:blipFill>
        <p:spPr bwMode="auto">
          <a:xfrm>
            <a:off x="3351520" y="3080454"/>
            <a:ext cx="1041067" cy="82169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Bold impact mowing - Limited spots available for this week 🍃 However there  is forecasted to be a lot of rain! We will be in touch with any clients  affected 🌧 We">
            <a:extLst>
              <a:ext uri="{FF2B5EF4-FFF2-40B4-BE49-F238E27FC236}">
                <a16:creationId xmlns:a16="http://schemas.microsoft.com/office/drawing/2014/main" id="{AF106D9D-5391-E277-86DD-D751D1F4C78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4571" y="2814537"/>
            <a:ext cx="2096257" cy="83850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picture containing text, logo, font, graphics&#10;&#10;Description automatically generated">
            <a:extLst>
              <a:ext uri="{FF2B5EF4-FFF2-40B4-BE49-F238E27FC236}">
                <a16:creationId xmlns:a16="http://schemas.microsoft.com/office/drawing/2014/main" id="{8738855B-4172-4E68-2331-2A55EA9B12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65396" y="2171903"/>
            <a:ext cx="1260668" cy="1260668"/>
          </a:xfrm>
          <a:prstGeom prst="rect">
            <a:avLst/>
          </a:prstGeom>
        </p:spPr>
      </p:pic>
      <p:pic>
        <p:nvPicPr>
          <p:cNvPr id="23" name="Picture 22" descr="A picture containing rectangle, screenshot, design&#10;&#10;Description automatically generated">
            <a:extLst>
              <a:ext uri="{FF2B5EF4-FFF2-40B4-BE49-F238E27FC236}">
                <a16:creationId xmlns:a16="http://schemas.microsoft.com/office/drawing/2014/main" id="{5FECF637-3A80-F12C-8521-D937636F4A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14917" y="41927"/>
            <a:ext cx="1693958" cy="2005166"/>
          </a:xfrm>
          <a:prstGeom prst="rect">
            <a:avLst/>
          </a:prstGeom>
        </p:spPr>
      </p:pic>
      <p:pic>
        <p:nvPicPr>
          <p:cNvPr id="24" name="Picture 23" descr="A cartoon of a restaurant&#10;&#10;Description automatically generated with low confidence">
            <a:extLst>
              <a:ext uri="{FF2B5EF4-FFF2-40B4-BE49-F238E27FC236}">
                <a16:creationId xmlns:a16="http://schemas.microsoft.com/office/drawing/2014/main" id="{6FFF8805-3415-B876-47A5-6760EB6705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82347" y="21428"/>
            <a:ext cx="1693958" cy="2177506"/>
          </a:xfrm>
          <a:prstGeom prst="rect">
            <a:avLst/>
          </a:prstGeom>
        </p:spPr>
      </p:pic>
      <p:pic>
        <p:nvPicPr>
          <p:cNvPr id="34" name="Picture 33" descr="A red circle with black text&#10;&#10;Description automatically generated with low confidence">
            <a:extLst>
              <a:ext uri="{FF2B5EF4-FFF2-40B4-BE49-F238E27FC236}">
                <a16:creationId xmlns:a16="http://schemas.microsoft.com/office/drawing/2014/main" id="{8B234F1A-CD5C-36C8-A129-FB266BC1DA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88812" y="42707"/>
            <a:ext cx="2308595" cy="2004386"/>
          </a:xfrm>
          <a:prstGeom prst="rect">
            <a:avLst/>
          </a:prstGeom>
        </p:spPr>
      </p:pic>
      <p:sp>
        <p:nvSpPr>
          <p:cNvPr id="35" name="TextBox 34">
            <a:extLst>
              <a:ext uri="{FF2B5EF4-FFF2-40B4-BE49-F238E27FC236}">
                <a16:creationId xmlns:a16="http://schemas.microsoft.com/office/drawing/2014/main" id="{2043EFFD-0288-AED7-9B4D-DDCD8F6EE3D3}"/>
              </a:ext>
            </a:extLst>
          </p:cNvPr>
          <p:cNvSpPr txBox="1"/>
          <p:nvPr/>
        </p:nvSpPr>
        <p:spPr>
          <a:xfrm>
            <a:off x="5573752" y="424502"/>
            <a:ext cx="1738715" cy="292388"/>
          </a:xfrm>
          <a:prstGeom prst="rect">
            <a:avLst/>
          </a:prstGeom>
          <a:solidFill>
            <a:srgbClr val="FF0000"/>
          </a:solidFill>
        </p:spPr>
        <p:txBody>
          <a:bodyPr wrap="square" rtlCol="0">
            <a:spAutoFit/>
          </a:bodyPr>
          <a:lstStyle/>
          <a:p>
            <a:r>
              <a:rPr lang="en-US" sz="1300" b="1">
                <a:solidFill>
                  <a:srgbClr val="FFFF00"/>
                </a:solidFill>
                <a:highlight>
                  <a:srgbClr val="FF0000"/>
                </a:highlight>
                <a:latin typeface="Arial Rounded MT Bold" panose="020F0704030504030204" pitchFamily="34" charset="0"/>
              </a:rPr>
              <a:t>90% LOCKED OUT</a:t>
            </a:r>
          </a:p>
        </p:txBody>
      </p:sp>
      <p:pic>
        <p:nvPicPr>
          <p:cNvPr id="2" name="Picture 1" descr="A restaurant logo with a chef hat and spoon&#10;&#10;Description automatically generated">
            <a:extLst>
              <a:ext uri="{FF2B5EF4-FFF2-40B4-BE49-F238E27FC236}">
                <a16:creationId xmlns:a16="http://schemas.microsoft.com/office/drawing/2014/main" id="{98A8F3D3-94FC-1C8C-F19D-3AE21CC82AE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803534" cy="1803534"/>
          </a:xfrm>
          <a:prstGeom prst="rect">
            <a:avLst/>
          </a:prstGeom>
        </p:spPr>
      </p:pic>
    </p:spTree>
    <p:extLst>
      <p:ext uri="{BB962C8B-B14F-4D97-AF65-F5344CB8AC3E}">
        <p14:creationId xmlns:p14="http://schemas.microsoft.com/office/powerpoint/2010/main" val="274912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ed question mark and green rectangles&#10;&#10;Description automatically generated with low confidence">
            <a:extLst>
              <a:ext uri="{FF2B5EF4-FFF2-40B4-BE49-F238E27FC236}">
                <a16:creationId xmlns:a16="http://schemas.microsoft.com/office/drawing/2014/main" id="{05EFB213-A881-6F12-D56D-913029423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098" y="3699643"/>
            <a:ext cx="2841221" cy="1566739"/>
          </a:xfrm>
          <a:prstGeom prst="rect">
            <a:avLst/>
          </a:prstGeom>
        </p:spPr>
      </p:pic>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a:ln>
                  <a:solidFill>
                    <a:schemeClr val="accent1"/>
                  </a:solidFill>
                </a:ln>
                <a:latin typeface="Arial Rounded MT Bold" panose="020F0704030504030204" pitchFamily="34" charset="0"/>
                <a:cs typeface="Aharoni" panose="020B0604020202020204" pitchFamily="2" charset="-79"/>
              </a:rPr>
              <a:t>If You Answered </a:t>
            </a: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NO </a:t>
            </a:r>
            <a:r>
              <a:rPr lang="en-US" sz="3200">
                <a:ln>
                  <a:solidFill>
                    <a:schemeClr val="accent1"/>
                  </a:solidFill>
                </a:ln>
                <a:latin typeface="Arial Rounded MT Bold" panose="020F0704030504030204" pitchFamily="34" charset="0"/>
                <a:cs typeface="Aharoni" panose="020B0604020202020204" pitchFamily="2" charset="-79"/>
              </a:rPr>
              <a:t>To Most Or All Of These Questions Then You Are At </a:t>
            </a: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The Right Place At The Right Time </a:t>
            </a:r>
            <a:r>
              <a:rPr lang="en-US" sz="3200">
                <a:ln>
                  <a:solidFill>
                    <a:schemeClr val="accent1"/>
                  </a:solidFill>
                </a:ln>
                <a:latin typeface="Arial Rounded MT Bold" panose="020F0704030504030204" pitchFamily="34" charset="0"/>
                <a:cs typeface="Aharoni" panose="020B0604020202020204" pitchFamily="2" charset="-79"/>
              </a:rPr>
              <a:t>To Begin Addressing &amp; </a:t>
            </a: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Solving All Of These Challenges</a:t>
            </a:r>
            <a:r>
              <a:rPr lang="en-US" sz="3200">
                <a:ln>
                  <a:solidFill>
                    <a:schemeClr val="accent1"/>
                  </a:solidFill>
                </a:ln>
                <a:latin typeface="Arial Rounded MT Bold" panose="020F0704030504030204" pitchFamily="34" charset="0"/>
                <a:cs typeface="Aharoni" panose="020B0604020202020204" pitchFamily="2" charset="-79"/>
              </a:rPr>
              <a:t>.</a:t>
            </a:r>
          </a:p>
        </p:txBody>
      </p:sp>
      <p:pic>
        <p:nvPicPr>
          <p:cNvPr id="12294" name="Picture 6">
            <a:extLst>
              <a:ext uri="{FF2B5EF4-FFF2-40B4-BE49-F238E27FC236}">
                <a16:creationId xmlns:a16="http://schemas.microsoft.com/office/drawing/2014/main" id="{5F82CFA6-3401-3ED0-706F-D18F7B88E0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0657" y="3866334"/>
            <a:ext cx="749911" cy="7499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7010945-0FF2-DEE7-30CD-DD75C07DFCDC}"/>
              </a:ext>
            </a:extLst>
          </p:cNvPr>
          <p:cNvSpPr txBox="1"/>
          <p:nvPr/>
        </p:nvSpPr>
        <p:spPr>
          <a:xfrm>
            <a:off x="180752" y="121357"/>
            <a:ext cx="11929731" cy="3466214"/>
          </a:xfrm>
          <a:prstGeom prst="rect">
            <a:avLst/>
          </a:prstGeom>
          <a:noFill/>
        </p:spPr>
        <p:txBody>
          <a:bodyPr wrap="square" rtlCol="0">
            <a:noAutofit/>
          </a:bodyPr>
          <a:lstStyle/>
          <a:p>
            <a:pPr marL="342900" indent="-342900">
              <a:buAutoNum type="arabicPeriod"/>
            </a:pPr>
            <a:r>
              <a:rPr lang="en-US" sz="3200">
                <a:latin typeface="Arial Rounded MT Bold" panose="020F0704030504030204" pitchFamily="34" charset="0"/>
              </a:rPr>
              <a:t>  Cash Flow Issues  </a:t>
            </a:r>
            <a:r>
              <a:rPr lang="en-US" sz="3200" b="1" i="1">
                <a:solidFill>
                  <a:srgbClr val="00B050"/>
                </a:solidFill>
                <a:latin typeface="Arial Rounded MT Bold" panose="020F0704030504030204" pitchFamily="34" charset="0"/>
              </a:rPr>
              <a:t>SOLVED</a:t>
            </a:r>
          </a:p>
          <a:p>
            <a:pPr marL="342900" indent="-342900">
              <a:buAutoNum type="arabicPeriod"/>
            </a:pPr>
            <a:r>
              <a:rPr lang="en-US" sz="3200">
                <a:latin typeface="Arial Rounded MT Bold" panose="020F0704030504030204" pitchFamily="34" charset="0"/>
              </a:rPr>
              <a:t>  Empty Perishable Dining Seats  </a:t>
            </a:r>
            <a:r>
              <a:rPr lang="en-US" sz="3200" b="1" i="1">
                <a:solidFill>
                  <a:srgbClr val="00B050"/>
                </a:solidFill>
                <a:latin typeface="Arial Rounded MT Bold" panose="020F0704030504030204" pitchFamily="34" charset="0"/>
              </a:rPr>
              <a:t>SOLVED</a:t>
            </a:r>
          </a:p>
          <a:p>
            <a:pPr marL="342900" indent="-342900">
              <a:buAutoNum type="arabicPeriod"/>
            </a:pPr>
            <a:r>
              <a:rPr lang="en-US" sz="3200">
                <a:latin typeface="Arial Rounded MT Bold" panose="020F0704030504030204" pitchFamily="34" charset="0"/>
              </a:rPr>
              <a:t>  No Commission Restaurant App  </a:t>
            </a:r>
            <a:r>
              <a:rPr lang="en-US" sz="3200" b="1" i="1">
                <a:solidFill>
                  <a:srgbClr val="00B050"/>
                </a:solidFill>
                <a:latin typeface="Arial Rounded MT Bold" panose="020F0704030504030204" pitchFamily="34" charset="0"/>
              </a:rPr>
              <a:t>SOLVED</a:t>
            </a:r>
          </a:p>
          <a:p>
            <a:pPr marL="342900" indent="-342900">
              <a:buFontTx/>
              <a:buAutoNum type="arabicPeriod"/>
            </a:pPr>
            <a:r>
              <a:rPr lang="en-US" sz="3200">
                <a:latin typeface="Arial Rounded MT Bold" panose="020F0704030504030204" pitchFamily="34" charset="0"/>
              </a:rPr>
              <a:t>  High Food Cost Killing Profits </a:t>
            </a:r>
            <a:r>
              <a:rPr lang="en-US" sz="3200" b="1" i="1">
                <a:solidFill>
                  <a:srgbClr val="00B050"/>
                </a:solidFill>
                <a:latin typeface="Arial Rounded MT Bold" panose="020F0704030504030204" pitchFamily="34" charset="0"/>
              </a:rPr>
              <a:t>SOLVED</a:t>
            </a:r>
            <a:endParaRPr lang="en-US" sz="3200">
              <a:solidFill>
                <a:srgbClr val="00B050"/>
              </a:solidFill>
              <a:latin typeface="Arial Rounded MT Bold" panose="020F0704030504030204" pitchFamily="34" charset="0"/>
            </a:endParaRPr>
          </a:p>
          <a:p>
            <a:pPr marL="342900" indent="-342900">
              <a:buFontTx/>
              <a:buAutoNum type="arabicPeriod"/>
            </a:pPr>
            <a:r>
              <a:rPr lang="en-US" sz="3200">
                <a:latin typeface="Arial Rounded MT Bold" panose="020F0704030504030204" pitchFamily="34" charset="0"/>
              </a:rPr>
              <a:t>  Incredible Staffing Challenges  </a:t>
            </a:r>
            <a:r>
              <a:rPr lang="en-US" sz="3200" b="1" i="1">
                <a:solidFill>
                  <a:srgbClr val="00B050"/>
                </a:solidFill>
                <a:latin typeface="Arial Rounded MT Bold" panose="020F0704030504030204" pitchFamily="34" charset="0"/>
              </a:rPr>
              <a:t>SOLVED</a:t>
            </a:r>
            <a:endParaRPr lang="en-US" sz="3200">
              <a:solidFill>
                <a:srgbClr val="00B050"/>
              </a:solidFill>
              <a:latin typeface="Arial Rounded MT Bold" panose="020F0704030504030204" pitchFamily="34" charset="0"/>
            </a:endParaRPr>
          </a:p>
          <a:p>
            <a:pPr marL="342900" indent="-342900">
              <a:buFontTx/>
              <a:buAutoNum type="arabicPeriod"/>
            </a:pPr>
            <a:r>
              <a:rPr lang="en-US" sz="3200">
                <a:latin typeface="Arial Rounded MT Bold" panose="020F0704030504030204" pitchFamily="34" charset="0"/>
              </a:rPr>
              <a:t>  Pay Up Front Marketing Risky &amp; Costly  </a:t>
            </a:r>
            <a:r>
              <a:rPr lang="en-US" sz="3200" b="1" i="1">
                <a:solidFill>
                  <a:srgbClr val="00B050"/>
                </a:solidFill>
                <a:latin typeface="Arial Rounded MT Bold" panose="020F0704030504030204" pitchFamily="34" charset="0"/>
              </a:rPr>
              <a:t>SOLVED</a:t>
            </a:r>
            <a:r>
              <a:rPr lang="en-US" sz="3200">
                <a:latin typeface="Arial Rounded MT Bold" panose="020F0704030504030204" pitchFamily="34" charset="0"/>
              </a:rPr>
              <a:t> </a:t>
            </a:r>
          </a:p>
          <a:p>
            <a:pPr marL="342900" indent="-342900">
              <a:buFontTx/>
              <a:buAutoNum type="arabicPeriod"/>
            </a:pPr>
            <a:r>
              <a:rPr lang="en-US" sz="3200">
                <a:latin typeface="Arial Rounded MT Bold" panose="020F0704030504030204" pitchFamily="34" charset="0"/>
              </a:rPr>
              <a:t>  Huge Competitive Advantage Finally  </a:t>
            </a:r>
            <a:r>
              <a:rPr lang="en-US" sz="3200" b="1" i="1">
                <a:solidFill>
                  <a:srgbClr val="00B050"/>
                </a:solidFill>
                <a:latin typeface="Arial Rounded MT Bold" panose="020F0704030504030204" pitchFamily="34" charset="0"/>
              </a:rPr>
              <a:t>SOLVED</a:t>
            </a:r>
            <a:endParaRPr lang="en-US" sz="3200">
              <a:solidFill>
                <a:srgbClr val="00B050"/>
              </a:solidFill>
              <a:latin typeface="Arial Rounded MT Bold" panose="020F0704030504030204" pitchFamily="34" charset="0"/>
            </a:endParaRPr>
          </a:p>
          <a:p>
            <a:pPr marL="342900" indent="-342900">
              <a:buAutoNum type="arabicPeriod"/>
            </a:pPr>
            <a:endParaRPr lang="en-US"/>
          </a:p>
          <a:p>
            <a:pPr marL="342900" indent="-342900">
              <a:buAutoNum type="arabicPeriod"/>
            </a:pPr>
            <a:endParaRPr lang="en-US"/>
          </a:p>
          <a:p>
            <a:pPr marL="342900" indent="-342900">
              <a:buAutoNum type="arabicPeriod"/>
            </a:pPr>
            <a:endParaRPr lang="en-US"/>
          </a:p>
          <a:p>
            <a:pPr marL="342900" indent="-342900">
              <a:buAutoNum type="arabicPeriod"/>
            </a:pPr>
            <a:endParaRPr lang="en-US"/>
          </a:p>
          <a:p>
            <a:pPr marL="342900" indent="-342900">
              <a:buAutoNum type="arabicPeriod"/>
            </a:pPr>
            <a:endParaRPr lang="en-US"/>
          </a:p>
        </p:txBody>
      </p:sp>
      <p:pic>
        <p:nvPicPr>
          <p:cNvPr id="13" name="Picture 12" descr="A magnifying glass over a problem&#10;&#10;Description automatically generated with medium confidence">
            <a:extLst>
              <a:ext uri="{FF2B5EF4-FFF2-40B4-BE49-F238E27FC236}">
                <a16:creationId xmlns:a16="http://schemas.microsoft.com/office/drawing/2014/main" id="{02136CDE-3082-F6CE-DD43-C07F273D9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752" y="3699643"/>
            <a:ext cx="1737520" cy="1362056"/>
          </a:xfrm>
          <a:prstGeom prst="rect">
            <a:avLst/>
          </a:prstGeom>
        </p:spPr>
      </p:pic>
      <p:pic>
        <p:nvPicPr>
          <p:cNvPr id="14" name="Picture 13" descr="A picture containing text, font, graphics, typography&#10;&#10;Description automatically generated">
            <a:extLst>
              <a:ext uri="{FF2B5EF4-FFF2-40B4-BE49-F238E27FC236}">
                <a16:creationId xmlns:a16="http://schemas.microsoft.com/office/drawing/2014/main" id="{BE4AD5C0-E9CC-0CF5-081B-C98F4A1E7117}"/>
              </a:ext>
            </a:extLst>
          </p:cNvPr>
          <p:cNvPicPr>
            <a:picLocks noChangeAspect="1"/>
          </p:cNvPicPr>
          <p:nvPr/>
        </p:nvPicPr>
        <p:blipFill rotWithShape="1">
          <a:blip r:embed="rId6">
            <a:extLst>
              <a:ext uri="{28A0092B-C50C-407E-A947-70E740481C1C}">
                <a14:useLocalDpi xmlns:a14="http://schemas.microsoft.com/office/drawing/2010/main" val="0"/>
              </a:ext>
            </a:extLst>
          </a:blip>
          <a:srcRect l="14337" r="9950"/>
          <a:stretch/>
        </p:blipFill>
        <p:spPr>
          <a:xfrm>
            <a:off x="9117532" y="117490"/>
            <a:ext cx="3074468" cy="1818485"/>
          </a:xfrm>
          <a:prstGeom prst="rect">
            <a:avLst/>
          </a:prstGeom>
        </p:spPr>
      </p:pic>
      <p:pic>
        <p:nvPicPr>
          <p:cNvPr id="15" name="Picture 8" descr="Importance of Problem Solving Strategies - KNILT">
            <a:extLst>
              <a:ext uri="{FF2B5EF4-FFF2-40B4-BE49-F238E27FC236}">
                <a16:creationId xmlns:a16="http://schemas.microsoft.com/office/drawing/2014/main" id="{21C3E646-336D-A74B-6B41-FEFC18D392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1043" b="7763"/>
          <a:stretch/>
        </p:blipFill>
        <p:spPr bwMode="auto">
          <a:xfrm>
            <a:off x="9920141" y="3299250"/>
            <a:ext cx="2190342" cy="18184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red sign with white text&#10;&#10;Description automatically generated with medium confidence">
            <a:extLst>
              <a:ext uri="{FF2B5EF4-FFF2-40B4-BE49-F238E27FC236}">
                <a16:creationId xmlns:a16="http://schemas.microsoft.com/office/drawing/2014/main" id="{C62DCC3A-087A-AF8B-E8CD-675B2E605648}"/>
              </a:ext>
            </a:extLst>
          </p:cNvPr>
          <p:cNvPicPr>
            <a:picLocks noChangeAspect="1"/>
          </p:cNvPicPr>
          <p:nvPr/>
        </p:nvPicPr>
        <p:blipFill rotWithShape="1">
          <a:blip r:embed="rId8">
            <a:extLst>
              <a:ext uri="{28A0092B-C50C-407E-A947-70E740481C1C}">
                <a14:useLocalDpi xmlns:a14="http://schemas.microsoft.com/office/drawing/2010/main" val="0"/>
              </a:ext>
            </a:extLst>
          </a:blip>
          <a:srcRect l="18391" t="10918" r="19105" b="14925"/>
          <a:stretch/>
        </p:blipFill>
        <p:spPr>
          <a:xfrm>
            <a:off x="2494396" y="3643607"/>
            <a:ext cx="1699919" cy="1418092"/>
          </a:xfrm>
          <a:prstGeom prst="rect">
            <a:avLst/>
          </a:prstGeom>
        </p:spPr>
      </p:pic>
      <p:pic>
        <p:nvPicPr>
          <p:cNvPr id="18" name="Picture 17" descr="A picture containing text, blackboard, handwriting, font&#10;&#10;Description automatically generated">
            <a:extLst>
              <a:ext uri="{FF2B5EF4-FFF2-40B4-BE49-F238E27FC236}">
                <a16:creationId xmlns:a16="http://schemas.microsoft.com/office/drawing/2014/main" id="{75563A69-CE3F-76A5-F320-D4A3526DB34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4749" y="3699643"/>
            <a:ext cx="2308470" cy="1214546"/>
          </a:xfrm>
          <a:prstGeom prst="rect">
            <a:avLst/>
          </a:prstGeom>
        </p:spPr>
      </p:pic>
      <p:pic>
        <p:nvPicPr>
          <p:cNvPr id="4" name="Picture 3" descr="A restaurant logo with a chef hat and spoon&#10;&#10;Description automatically generated">
            <a:extLst>
              <a:ext uri="{FF2B5EF4-FFF2-40B4-BE49-F238E27FC236}">
                <a16:creationId xmlns:a16="http://schemas.microsoft.com/office/drawing/2014/main" id="{103D9315-56E8-B41D-570C-D249B41078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46937" y="1878903"/>
            <a:ext cx="1364311" cy="1364311"/>
          </a:xfrm>
          <a:prstGeom prst="rect">
            <a:avLst/>
          </a:prstGeom>
        </p:spPr>
      </p:pic>
    </p:spTree>
    <p:extLst>
      <p:ext uri="{BB962C8B-B14F-4D97-AF65-F5344CB8AC3E}">
        <p14:creationId xmlns:p14="http://schemas.microsoft.com/office/powerpoint/2010/main" val="25978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As Mentioned Earlier, What Is To Follow Requires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ZERO Money </a:t>
            </a:r>
            <a:r>
              <a:rPr lang="en-US" sz="3200" dirty="0">
                <a:ln>
                  <a:solidFill>
                    <a:schemeClr val="accent1"/>
                  </a:solidFill>
                </a:ln>
                <a:latin typeface="Arial Rounded MT Bold" panose="020F0704030504030204" pitchFamily="34" charset="0"/>
                <a:cs typeface="Aharoni" panose="020B0604020202020204" pitchFamily="2" charset="-79"/>
              </a:rPr>
              <a:t>From You Today, Involves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ZERO Risk </a:t>
            </a:r>
            <a:r>
              <a:rPr lang="en-US" sz="3200" dirty="0">
                <a:ln>
                  <a:solidFill>
                    <a:schemeClr val="accent1"/>
                  </a:solidFill>
                </a:ln>
                <a:latin typeface="Arial Rounded MT Bold" panose="020F0704030504030204" pitchFamily="34" charset="0"/>
                <a:cs typeface="Aharoni" panose="020B0604020202020204" pitchFamily="2" charset="-79"/>
              </a:rPr>
              <a:t>&amp;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ZERO Changes </a:t>
            </a:r>
            <a:r>
              <a:rPr lang="en-US" sz="3200" dirty="0">
                <a:ln>
                  <a:solidFill>
                    <a:schemeClr val="accent1"/>
                  </a:solidFill>
                </a:ln>
                <a:latin typeface="Arial Rounded MT Bold" panose="020F0704030504030204" pitchFamily="34" charset="0"/>
                <a:cs typeface="Aharoni" panose="020B0604020202020204" pitchFamily="2" charset="-79"/>
              </a:rPr>
              <a:t>With All Aspects Of Your Restaurant Operation.</a:t>
            </a:r>
          </a:p>
        </p:txBody>
      </p:sp>
      <p:pic>
        <p:nvPicPr>
          <p:cNvPr id="12298" name="Picture 10" descr="No Money Symbol Stock Photo, Picture And Royalty Free Image. Image 22678294.">
            <a:extLst>
              <a:ext uri="{FF2B5EF4-FFF2-40B4-BE49-F238E27FC236}">
                <a16:creationId xmlns:a16="http://schemas.microsoft.com/office/drawing/2014/main" id="{1FF46A93-D117-1BF0-9D5E-DFF6DD5774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24" t="7963" r="8709" b="2660"/>
          <a:stretch/>
        </p:blipFill>
        <p:spPr bwMode="auto">
          <a:xfrm>
            <a:off x="0" y="0"/>
            <a:ext cx="351064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No Change Icon Images – Browse 6,575 Stock Photos, Vectors, and Video |  Adobe Stock">
            <a:extLst>
              <a:ext uri="{FF2B5EF4-FFF2-40B4-BE49-F238E27FC236}">
                <a16:creationId xmlns:a16="http://schemas.microsoft.com/office/drawing/2014/main" id="{733BFE02-E745-5AA5-FF8F-C266EF19D7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48" t="8217" r="12177" b="8834"/>
          <a:stretch/>
        </p:blipFill>
        <p:spPr bwMode="auto">
          <a:xfrm>
            <a:off x="8097854" y="-1"/>
            <a:ext cx="3959468" cy="44337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estaurant logo with a chef hat and spoon&#10;&#10;Description automatically generated">
            <a:extLst>
              <a:ext uri="{FF2B5EF4-FFF2-40B4-BE49-F238E27FC236}">
                <a16:creationId xmlns:a16="http://schemas.microsoft.com/office/drawing/2014/main" id="{6E86695B-64C7-289F-E7E1-5BBBA13ACF37}"/>
              </a:ext>
            </a:extLst>
          </p:cNvPr>
          <p:cNvPicPr>
            <a:picLocks noChangeAspect="1"/>
          </p:cNvPicPr>
          <p:nvPr/>
        </p:nvPicPr>
        <p:blipFill rotWithShape="1">
          <a:blip r:embed="rId5">
            <a:extLst>
              <a:ext uri="{28A0092B-C50C-407E-A947-70E740481C1C}">
                <a14:useLocalDpi xmlns:a14="http://schemas.microsoft.com/office/drawing/2010/main" val="0"/>
              </a:ext>
            </a:extLst>
          </a:blip>
          <a:srcRect t="6514"/>
          <a:stretch/>
        </p:blipFill>
        <p:spPr>
          <a:xfrm>
            <a:off x="4616042" y="28457"/>
            <a:ext cx="1803534" cy="1686043"/>
          </a:xfrm>
          <a:prstGeom prst="rect">
            <a:avLst/>
          </a:prstGeom>
        </p:spPr>
      </p:pic>
      <p:pic>
        <p:nvPicPr>
          <p:cNvPr id="12300" name="Picture 12" descr="Zero risk label or sticker Stock Vector | Adobe Stock">
            <a:extLst>
              <a:ext uri="{FF2B5EF4-FFF2-40B4-BE49-F238E27FC236}">
                <a16:creationId xmlns:a16="http://schemas.microsoft.com/office/drawing/2014/main" id="{36055DFA-7B44-234A-4296-7A96744538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1122" y="1513779"/>
            <a:ext cx="413385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21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Your Restaurant Profit Group Is Just Another Piece To Your Already Existing Marketing Puzzle That Will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Quickly Become Your Most Lucrative Piece In Many Ways</a:t>
            </a:r>
            <a:endParaRPr lang="en-US" sz="3200" dirty="0">
              <a:ln>
                <a:solidFill>
                  <a:schemeClr val="accent1"/>
                </a:solidFill>
              </a:ln>
              <a:latin typeface="Arial Rounded MT Bold" panose="020F0704030504030204" pitchFamily="34" charset="0"/>
              <a:cs typeface="Aharoni" panose="020B0604020202020204" pitchFamily="2" charset="-79"/>
            </a:endParaRPr>
          </a:p>
        </p:txBody>
      </p:sp>
      <p:pic>
        <p:nvPicPr>
          <p:cNvPr id="3" name="Picture 2" descr="A close-up of words&#10;&#10;Description automatically generated with low confidence">
            <a:extLst>
              <a:ext uri="{FF2B5EF4-FFF2-40B4-BE49-F238E27FC236}">
                <a16:creationId xmlns:a16="http://schemas.microsoft.com/office/drawing/2014/main" id="{09C31189-A53A-5B18-2CC1-EF82D8649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76" y="210261"/>
            <a:ext cx="7067661" cy="3885046"/>
          </a:xfrm>
          <a:prstGeom prst="rect">
            <a:avLst/>
          </a:prstGeom>
        </p:spPr>
      </p:pic>
      <p:pic>
        <p:nvPicPr>
          <p:cNvPr id="5" name="Picture 4" descr="A picture containing text, circle, font, businesscard&#10;&#10;Description automatically generated">
            <a:extLst>
              <a:ext uri="{FF2B5EF4-FFF2-40B4-BE49-F238E27FC236}">
                <a16:creationId xmlns:a16="http://schemas.microsoft.com/office/drawing/2014/main" id="{3A7ED63A-64C3-8A09-AFDE-A3FAAC2DB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6898" y="0"/>
            <a:ext cx="2518144" cy="2518144"/>
          </a:xfrm>
          <a:prstGeom prst="rect">
            <a:avLst/>
          </a:prstGeom>
        </p:spPr>
      </p:pic>
      <p:pic>
        <p:nvPicPr>
          <p:cNvPr id="7" name="Picture 6" descr="A sack full of money&#10;&#10;Description automatically generated with low confidence">
            <a:extLst>
              <a:ext uri="{FF2B5EF4-FFF2-40B4-BE49-F238E27FC236}">
                <a16:creationId xmlns:a16="http://schemas.microsoft.com/office/drawing/2014/main" id="{AB15CB57-1B7C-F6AE-C866-6F11DD5C82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2037" y="2378419"/>
            <a:ext cx="2745304" cy="2631391"/>
          </a:xfrm>
          <a:prstGeom prst="rect">
            <a:avLst/>
          </a:prstGeom>
        </p:spPr>
      </p:pic>
      <p:pic>
        <p:nvPicPr>
          <p:cNvPr id="10" name="Picture 9" descr="A person in a suit with his arms up&#10;&#10;Description automatically generated with low confidence">
            <a:extLst>
              <a:ext uri="{FF2B5EF4-FFF2-40B4-BE49-F238E27FC236}">
                <a16:creationId xmlns:a16="http://schemas.microsoft.com/office/drawing/2014/main" id="{4328355B-11F6-00CE-DDC6-C19899226F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5365" y="2563238"/>
            <a:ext cx="1784755" cy="2401477"/>
          </a:xfrm>
          <a:prstGeom prst="rect">
            <a:avLst/>
          </a:prstGeom>
        </p:spPr>
      </p:pic>
      <p:pic>
        <p:nvPicPr>
          <p:cNvPr id="2" name="Picture 1" descr="A restaurant logo with a chef hat and spoon&#10;&#10;Description automatically generated">
            <a:extLst>
              <a:ext uri="{FF2B5EF4-FFF2-40B4-BE49-F238E27FC236}">
                <a16:creationId xmlns:a16="http://schemas.microsoft.com/office/drawing/2014/main" id="{4366D9D0-F216-DFE3-8DDD-C5850EB977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71764" y="35652"/>
            <a:ext cx="2385133" cy="2385133"/>
          </a:xfrm>
          <a:prstGeom prst="rect">
            <a:avLst/>
          </a:prstGeom>
        </p:spPr>
      </p:pic>
    </p:spTree>
    <p:extLst>
      <p:ext uri="{BB962C8B-B14F-4D97-AF65-F5344CB8AC3E}">
        <p14:creationId xmlns:p14="http://schemas.microsoft.com/office/powerpoint/2010/main" val="137426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2900" dirty="0">
                <a:ln>
                  <a:solidFill>
                    <a:schemeClr val="accent1"/>
                  </a:solidFill>
                </a:ln>
                <a:latin typeface="Arial Rounded MT Bold" panose="020F0704030504030204" pitchFamily="34" charset="0"/>
                <a:cs typeface="Aharoni" panose="020B0604020202020204" pitchFamily="2" charset="-79"/>
              </a:rPr>
              <a:t>What Is The Core Driver Behind Your Restaurant Profit Group?</a:t>
            </a:r>
          </a:p>
          <a:p>
            <a:pPr algn="ctr"/>
            <a:r>
              <a:rPr lang="en-US" sz="2800" dirty="0">
                <a:ln>
                  <a:solidFill>
                    <a:schemeClr val="accent1"/>
                  </a:solidFill>
                </a:ln>
                <a:solidFill>
                  <a:srgbClr val="FF0000"/>
                </a:solidFill>
                <a:latin typeface="Arial Rounded MT Bold" panose="020F0704030504030204" pitchFamily="34" charset="0"/>
                <a:cs typeface="Aharoni" panose="020B0604020202020204" pitchFamily="2" charset="-79"/>
              </a:rPr>
              <a:t>You Receive Ever Increasing Monthly Cash Revenue Sharing Commissions Every Month Without Having To Serve A Single Thing</a:t>
            </a:r>
          </a:p>
        </p:txBody>
      </p:sp>
      <p:pic>
        <p:nvPicPr>
          <p:cNvPr id="16388" name="Picture 4" descr="How to Calculate Commission: 11 Steps (with Pictures) - wikiHow">
            <a:extLst>
              <a:ext uri="{FF2B5EF4-FFF2-40B4-BE49-F238E27FC236}">
                <a16:creationId xmlns:a16="http://schemas.microsoft.com/office/drawing/2014/main" id="{A7DABA33-BDB4-3224-ABE2-2A73715043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38" b="7638"/>
          <a:stretch/>
        </p:blipFill>
        <p:spPr bwMode="auto">
          <a:xfrm>
            <a:off x="5138625" y="117490"/>
            <a:ext cx="7004346" cy="4582101"/>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Commission Word On A Ball Of Hundred Dollar Bills To Illustrate Earning  Money From Sales Of Products Or Services Stock Photo, Picture And Royalty  Free Image. Image 28241287.">
            <a:extLst>
              <a:ext uri="{FF2B5EF4-FFF2-40B4-BE49-F238E27FC236}">
                <a16:creationId xmlns:a16="http://schemas.microsoft.com/office/drawing/2014/main" id="{7430C6BD-E467-2B68-C643-82E0611BD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283" y="90154"/>
            <a:ext cx="2977334" cy="29117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9647702-4F6C-59CB-839B-964526D55480}"/>
              </a:ext>
            </a:extLst>
          </p:cNvPr>
          <p:cNvSpPr txBox="1"/>
          <p:nvPr/>
        </p:nvSpPr>
        <p:spPr>
          <a:xfrm>
            <a:off x="2330742" y="547236"/>
            <a:ext cx="2572783" cy="861774"/>
          </a:xfrm>
          <a:prstGeom prst="rect">
            <a:avLst/>
          </a:prstGeom>
          <a:noFill/>
        </p:spPr>
        <p:txBody>
          <a:bodyPr wrap="square" rtlCol="0">
            <a:spAutoFit/>
          </a:bodyPr>
          <a:lstStyle/>
          <a:p>
            <a:r>
              <a:rPr lang="en-US" sz="5000" dirty="0">
                <a:ln w="19050">
                  <a:solidFill>
                    <a:schemeClr val="tx1"/>
                  </a:solidFill>
                </a:ln>
                <a:solidFill>
                  <a:schemeClr val="bg1"/>
                </a:solidFill>
                <a:latin typeface="Impact" panose="020B0806030902050204" pitchFamily="34" charset="0"/>
              </a:rPr>
              <a:t>GET PAID</a:t>
            </a:r>
          </a:p>
        </p:txBody>
      </p:sp>
      <p:sp>
        <p:nvSpPr>
          <p:cNvPr id="9" name="TextBox 8">
            <a:extLst>
              <a:ext uri="{FF2B5EF4-FFF2-40B4-BE49-F238E27FC236}">
                <a16:creationId xmlns:a16="http://schemas.microsoft.com/office/drawing/2014/main" id="{D9FD43A1-1A4F-60BB-9EDA-550FE695D283}"/>
              </a:ext>
            </a:extLst>
          </p:cNvPr>
          <p:cNvSpPr txBox="1"/>
          <p:nvPr/>
        </p:nvSpPr>
        <p:spPr>
          <a:xfrm rot="21330335">
            <a:off x="5721617" y="1086637"/>
            <a:ext cx="3253562" cy="430887"/>
          </a:xfrm>
          <a:prstGeom prst="rect">
            <a:avLst/>
          </a:prstGeom>
          <a:noFill/>
        </p:spPr>
        <p:txBody>
          <a:bodyPr wrap="square" rtlCol="0">
            <a:spAutoFit/>
          </a:bodyPr>
          <a:lstStyle/>
          <a:p>
            <a:r>
              <a:rPr lang="en-US" sz="2200">
                <a:latin typeface="Arial Rounded MT Bold" panose="020F0704030504030204" pitchFamily="34" charset="0"/>
              </a:rPr>
              <a:t>GET PAID MONTHLY</a:t>
            </a:r>
          </a:p>
        </p:txBody>
      </p:sp>
      <p:pic>
        <p:nvPicPr>
          <p:cNvPr id="3" name="Picture 2" descr="A person reaching out to a person swimming in water&#10;&#10;Description automatically generated with low confidence">
            <a:extLst>
              <a:ext uri="{FF2B5EF4-FFF2-40B4-BE49-F238E27FC236}">
                <a16:creationId xmlns:a16="http://schemas.microsoft.com/office/drawing/2014/main" id="{171482BF-A9D5-62E4-31D2-162C732B20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715" y="3074362"/>
            <a:ext cx="3129224" cy="2060583"/>
          </a:xfrm>
          <a:prstGeom prst="rect">
            <a:avLst/>
          </a:prstGeom>
        </p:spPr>
      </p:pic>
      <p:pic>
        <p:nvPicPr>
          <p:cNvPr id="4" name="Picture 3" descr="A group of people in a boat&#10;&#10;Description automatically generated with medium confidence">
            <a:extLst>
              <a:ext uri="{FF2B5EF4-FFF2-40B4-BE49-F238E27FC236}">
                <a16:creationId xmlns:a16="http://schemas.microsoft.com/office/drawing/2014/main" id="{289C41F3-769F-A6AA-118A-4E46C9E767FA}"/>
              </a:ext>
            </a:extLst>
          </p:cNvPr>
          <p:cNvPicPr>
            <a:picLocks noChangeAspect="1"/>
          </p:cNvPicPr>
          <p:nvPr/>
        </p:nvPicPr>
        <p:blipFill rotWithShape="1">
          <a:blip r:embed="rId6">
            <a:extLst>
              <a:ext uri="{28A0092B-C50C-407E-A947-70E740481C1C}">
                <a14:useLocalDpi xmlns:a14="http://schemas.microsoft.com/office/drawing/2010/main" val="0"/>
              </a:ext>
            </a:extLst>
          </a:blip>
          <a:srcRect t="12403" b="9767"/>
          <a:stretch/>
        </p:blipFill>
        <p:spPr>
          <a:xfrm>
            <a:off x="3674864" y="3114305"/>
            <a:ext cx="1499301" cy="2060583"/>
          </a:xfrm>
          <a:prstGeom prst="rect">
            <a:avLst/>
          </a:prstGeom>
        </p:spPr>
      </p:pic>
      <p:pic>
        <p:nvPicPr>
          <p:cNvPr id="2" name="Picture 1" descr="A restaurant logo with a chef hat and spoon&#10;&#10;Description automatically generated">
            <a:extLst>
              <a:ext uri="{FF2B5EF4-FFF2-40B4-BE49-F238E27FC236}">
                <a16:creationId xmlns:a16="http://schemas.microsoft.com/office/drawing/2014/main" id="{A43901E8-178D-FC0F-C9E0-86762E0ED7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803534" cy="1803534"/>
          </a:xfrm>
          <a:prstGeom prst="rect">
            <a:avLst/>
          </a:prstGeom>
        </p:spPr>
      </p:pic>
    </p:spTree>
    <p:extLst>
      <p:ext uri="{BB962C8B-B14F-4D97-AF65-F5344CB8AC3E}">
        <p14:creationId xmlns:p14="http://schemas.microsoft.com/office/powerpoint/2010/main" val="221951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Earn Monthly Cash Commissions </a:t>
            </a:r>
            <a:r>
              <a:rPr lang="en-US" sz="3200" dirty="0">
                <a:ln>
                  <a:solidFill>
                    <a:schemeClr val="accent1"/>
                  </a:solidFill>
                </a:ln>
                <a:latin typeface="Arial Rounded MT Bold" panose="020F0704030504030204" pitchFamily="34" charset="0"/>
                <a:cs typeface="Aharoni" panose="020B0604020202020204" pitchFamily="2" charset="-79"/>
              </a:rPr>
              <a:t>While Accomplishing The 2 Biggest Goals For Any Restaurant:  1)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Increase Ticket Averages</a:t>
            </a:r>
            <a:r>
              <a:rPr lang="en-US" sz="3200" dirty="0">
                <a:ln>
                  <a:solidFill>
                    <a:schemeClr val="accent1"/>
                  </a:solidFill>
                </a:ln>
                <a:latin typeface="Arial Rounded MT Bold" panose="020F0704030504030204" pitchFamily="34" charset="0"/>
                <a:cs typeface="Aharoni" panose="020B0604020202020204" pitchFamily="2" charset="-79"/>
              </a:rPr>
              <a:t>  2)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Increase Dining Frequency</a:t>
            </a:r>
          </a:p>
        </p:txBody>
      </p:sp>
      <p:pic>
        <p:nvPicPr>
          <p:cNvPr id="17410" name="Picture 2" descr="A Full-Service Restaurant Guide to Customer Engagement | Thanx">
            <a:extLst>
              <a:ext uri="{FF2B5EF4-FFF2-40B4-BE49-F238E27FC236}">
                <a16:creationId xmlns:a16="http://schemas.microsoft.com/office/drawing/2014/main" id="{0A5B2EBB-5771-0304-B758-9F9459168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0274" y="1637415"/>
            <a:ext cx="4960089" cy="3306726"/>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ow to Increase the Average Check in a Restaurant | GloriaFood Blog">
            <a:extLst>
              <a:ext uri="{FF2B5EF4-FFF2-40B4-BE49-F238E27FC236}">
                <a16:creationId xmlns:a16="http://schemas.microsoft.com/office/drawing/2014/main" id="{E48241D0-07C5-A875-DE98-6488ABD87C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873" y="1637415"/>
            <a:ext cx="6342485" cy="3280254"/>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Money Increase Icon | Kameleon Iconpack | Webalys">
            <a:extLst>
              <a:ext uri="{FF2B5EF4-FFF2-40B4-BE49-F238E27FC236}">
                <a16:creationId xmlns:a16="http://schemas.microsoft.com/office/drawing/2014/main" id="{E89583AB-4FF5-A9CE-CD4A-6B0C814362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873" y="277454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Money Increase Icon | Kameleon Iconpack | Webalys">
            <a:extLst>
              <a:ext uri="{FF2B5EF4-FFF2-40B4-BE49-F238E27FC236}">
                <a16:creationId xmlns:a16="http://schemas.microsoft.com/office/drawing/2014/main" id="{19442050-1A25-E33B-C8E6-BFFA1175C1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281683" y="3258455"/>
            <a:ext cx="1658679" cy="1685686"/>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Cost rising icon. Dollar rate increase icon. Stock Vector | Adobe Stock">
            <a:extLst>
              <a:ext uri="{FF2B5EF4-FFF2-40B4-BE49-F238E27FC236}">
                <a16:creationId xmlns:a16="http://schemas.microsoft.com/office/drawing/2014/main" id="{CAA67F0A-3842-1732-D6BD-1489455B874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25" r="6535"/>
          <a:stretch/>
        </p:blipFill>
        <p:spPr bwMode="auto">
          <a:xfrm>
            <a:off x="2493998" y="52039"/>
            <a:ext cx="7436811" cy="15667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restaurant logo with a chef hat and spoon&#10;&#10;Description automatically generated">
            <a:extLst>
              <a:ext uri="{FF2B5EF4-FFF2-40B4-BE49-F238E27FC236}">
                <a16:creationId xmlns:a16="http://schemas.microsoft.com/office/drawing/2014/main" id="{EB5C28D5-2CC1-69DD-8B2D-91C537B518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637415" cy="1637415"/>
          </a:xfrm>
          <a:prstGeom prst="rect">
            <a:avLst/>
          </a:prstGeom>
        </p:spPr>
      </p:pic>
      <p:pic>
        <p:nvPicPr>
          <p:cNvPr id="4" name="Picture 3" descr="A restaurant logo with a chef hat and spoon&#10;&#10;Description automatically generated">
            <a:extLst>
              <a:ext uri="{FF2B5EF4-FFF2-40B4-BE49-F238E27FC236}">
                <a16:creationId xmlns:a16="http://schemas.microsoft.com/office/drawing/2014/main" id="{D2016A48-DB62-5FE4-15D0-F5F4A204FE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54585" y="-9319"/>
            <a:ext cx="1637415" cy="1637415"/>
          </a:xfrm>
          <a:prstGeom prst="rect">
            <a:avLst/>
          </a:prstGeom>
        </p:spPr>
      </p:pic>
    </p:spTree>
    <p:extLst>
      <p:ext uri="{BB962C8B-B14F-4D97-AF65-F5344CB8AC3E}">
        <p14:creationId xmlns:p14="http://schemas.microsoft.com/office/powerpoint/2010/main" val="345218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The Foundation To Your </a:t>
            </a:r>
            <a:r>
              <a:rPr lang="en-US" sz="3200">
                <a:ln>
                  <a:solidFill>
                    <a:schemeClr val="accent1"/>
                  </a:solidFill>
                </a:ln>
                <a:latin typeface="Arial Rounded MT Bold" panose="020F0704030504030204" pitchFamily="34" charset="0"/>
                <a:cs typeface="Aharoni" panose="020B0604020202020204" pitchFamily="2" charset="-79"/>
              </a:rPr>
              <a:t>Restaurant Profit </a:t>
            </a:r>
            <a:r>
              <a:rPr lang="en-US" sz="3200" dirty="0">
                <a:ln>
                  <a:solidFill>
                    <a:schemeClr val="accent1"/>
                  </a:solidFill>
                </a:ln>
                <a:latin typeface="Arial Rounded MT Bold" panose="020F0704030504030204" pitchFamily="34" charset="0"/>
                <a:cs typeface="Aharoni" panose="020B0604020202020204" pitchFamily="2" charset="-79"/>
              </a:rPr>
              <a:t>Group Is The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Your Dining Club Restaurant Dining Platform </a:t>
            </a:r>
            <a:r>
              <a:rPr lang="en-US" sz="3200" dirty="0">
                <a:ln>
                  <a:solidFill>
                    <a:schemeClr val="accent1"/>
                  </a:solidFill>
                </a:ln>
                <a:latin typeface="Arial Rounded MT Bold" panose="020F0704030504030204" pitchFamily="34" charset="0"/>
                <a:cs typeface="Aharoni" panose="020B0604020202020204" pitchFamily="2" charset="-79"/>
              </a:rPr>
              <a:t>Which Was </a:t>
            </a:r>
          </a:p>
          <a:p>
            <a:pPr algn="ct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Created By The Top Restaurant Minds In America</a:t>
            </a:r>
            <a:r>
              <a:rPr lang="en-US" sz="3200" dirty="0">
                <a:ln>
                  <a:solidFill>
                    <a:schemeClr val="accent1"/>
                  </a:solidFill>
                </a:ln>
                <a:latin typeface="Arial Rounded MT Bold" panose="020F0704030504030204" pitchFamily="34" charset="0"/>
                <a:cs typeface="Aharoni" panose="020B0604020202020204" pitchFamily="2" charset="-79"/>
              </a:rPr>
              <a:t>.</a:t>
            </a:r>
          </a:p>
        </p:txBody>
      </p:sp>
      <p:pic>
        <p:nvPicPr>
          <p:cNvPr id="4" name="Picture 3" descr="A picture containing LEGO, toy, cartoon&#10;&#10;Description automatically generated">
            <a:extLst>
              <a:ext uri="{FF2B5EF4-FFF2-40B4-BE49-F238E27FC236}">
                <a16:creationId xmlns:a16="http://schemas.microsoft.com/office/drawing/2014/main" id="{689F191C-8179-15D2-3511-184285AEF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685" y="1512816"/>
            <a:ext cx="3609918" cy="3609918"/>
          </a:xfrm>
          <a:prstGeom prst="rect">
            <a:avLst/>
          </a:prstGeom>
        </p:spPr>
      </p:pic>
      <p:pic>
        <p:nvPicPr>
          <p:cNvPr id="18434" name="Picture 2" descr="Complete List of Restaurant Staff [Roles + Responsibilities]">
            <a:extLst>
              <a:ext uri="{FF2B5EF4-FFF2-40B4-BE49-F238E27FC236}">
                <a16:creationId xmlns:a16="http://schemas.microsoft.com/office/drawing/2014/main" id="{B452909D-C073-2318-D87A-89F4852773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2566" y="376948"/>
            <a:ext cx="3587797" cy="2387516"/>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Retail, Restaurant and Hospitality Sector Meeting - Main Street Steamboat">
            <a:extLst>
              <a:ext uri="{FF2B5EF4-FFF2-40B4-BE49-F238E27FC236}">
                <a16:creationId xmlns:a16="http://schemas.microsoft.com/office/drawing/2014/main" id="{E5EF20A0-B406-6179-153E-73D90E7DC3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52566" y="3015361"/>
            <a:ext cx="3587797" cy="21329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restaurant logo with a chef hat and spoon&#10;&#10;Description automatically generated">
            <a:extLst>
              <a:ext uri="{FF2B5EF4-FFF2-40B4-BE49-F238E27FC236}">
                <a16:creationId xmlns:a16="http://schemas.microsoft.com/office/drawing/2014/main" id="{A40D74F8-716F-617F-C67B-C7F0C9C97F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6462" y="283475"/>
            <a:ext cx="1974018" cy="1974018"/>
          </a:xfrm>
          <a:prstGeom prst="rect">
            <a:avLst/>
          </a:prstGeom>
        </p:spPr>
      </p:pic>
      <p:pic>
        <p:nvPicPr>
          <p:cNvPr id="8" name="Picture 7" descr="A logo for a restaurant&#10;&#10;Description automatically generated">
            <a:extLst>
              <a:ext uri="{FF2B5EF4-FFF2-40B4-BE49-F238E27FC236}">
                <a16:creationId xmlns:a16="http://schemas.microsoft.com/office/drawing/2014/main" id="{DD36DF28-36F4-2951-890B-098C2B3129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438405" cy="2438405"/>
          </a:xfrm>
          <a:prstGeom prst="rect">
            <a:avLst/>
          </a:prstGeom>
        </p:spPr>
      </p:pic>
      <p:pic>
        <p:nvPicPr>
          <p:cNvPr id="11" name="Picture 10" descr="A screenshot of a phone&#10;&#10;Description automatically generated">
            <a:extLst>
              <a:ext uri="{FF2B5EF4-FFF2-40B4-BE49-F238E27FC236}">
                <a16:creationId xmlns:a16="http://schemas.microsoft.com/office/drawing/2014/main" id="{C36BDD56-69FA-4C1F-0E3D-273A6E84AE25}"/>
              </a:ext>
            </a:extLst>
          </p:cNvPr>
          <p:cNvPicPr>
            <a:picLocks noChangeAspect="1"/>
          </p:cNvPicPr>
          <p:nvPr/>
        </p:nvPicPr>
        <p:blipFill rotWithShape="1">
          <a:blip r:embed="rId8">
            <a:extLst>
              <a:ext uri="{28A0092B-C50C-407E-A947-70E740481C1C}">
                <a14:useLocalDpi xmlns:a14="http://schemas.microsoft.com/office/drawing/2010/main" val="0"/>
              </a:ext>
            </a:extLst>
          </a:blip>
          <a:srcRect t="8105" b="26404"/>
          <a:stretch/>
        </p:blipFill>
        <p:spPr>
          <a:xfrm>
            <a:off x="5180480" y="197789"/>
            <a:ext cx="3086100" cy="4491317"/>
          </a:xfrm>
          <a:prstGeom prst="rect">
            <a:avLst/>
          </a:prstGeom>
        </p:spPr>
      </p:pic>
    </p:spTree>
    <p:extLst>
      <p:ext uri="{BB962C8B-B14F-4D97-AF65-F5344CB8AC3E}">
        <p14:creationId xmlns:p14="http://schemas.microsoft.com/office/powerpoint/2010/main" val="191570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753929D6-6313-397D-BC60-E69E96DF653F}"/>
              </a:ext>
            </a:extLst>
          </p:cNvPr>
          <p:cNvPicPr>
            <a:picLocks noChangeAspect="1"/>
          </p:cNvPicPr>
          <p:nvPr/>
        </p:nvPicPr>
        <p:blipFill rotWithShape="1">
          <a:blip r:embed="rId3">
            <a:extLst>
              <a:ext uri="{28A0092B-C50C-407E-A947-70E740481C1C}">
                <a14:useLocalDpi xmlns:a14="http://schemas.microsoft.com/office/drawing/2010/main" val="0"/>
              </a:ext>
            </a:extLst>
          </a:blip>
          <a:srcRect l="16283" t="59380" r="21941" b="8250"/>
          <a:stretch/>
        </p:blipFill>
        <p:spPr>
          <a:xfrm>
            <a:off x="-47128" y="0"/>
            <a:ext cx="12239128" cy="3441031"/>
          </a:xfrm>
          <a:prstGeom prst="rect">
            <a:avLst/>
          </a:prstGeom>
        </p:spPr>
      </p:pic>
      <p:pic>
        <p:nvPicPr>
          <p:cNvPr id="2" name="Picture 1" descr="A group of people sitting at tables&#10;&#10;Description automatically generated with medium confidence">
            <a:extLst>
              <a:ext uri="{FF2B5EF4-FFF2-40B4-BE49-F238E27FC236}">
                <a16:creationId xmlns:a16="http://schemas.microsoft.com/office/drawing/2014/main" id="{88F31285-A96A-8A21-C5C1-BFD0117266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39" y="3705725"/>
            <a:ext cx="2091658" cy="1388580"/>
          </a:xfrm>
          <a:prstGeom prst="rect">
            <a:avLst/>
          </a:prstGeom>
        </p:spPr>
      </p:pic>
      <p:pic>
        <p:nvPicPr>
          <p:cNvPr id="3" name="Picture 2" descr="A group of people sitting at tables in a restaurant&#10;&#10;Description automatically generated with medium confidence">
            <a:extLst>
              <a:ext uri="{FF2B5EF4-FFF2-40B4-BE49-F238E27FC236}">
                <a16:creationId xmlns:a16="http://schemas.microsoft.com/office/drawing/2014/main" id="{0E341407-BB4C-B70D-7701-F653867AF5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230" y="3705724"/>
            <a:ext cx="2211899" cy="1388581"/>
          </a:xfrm>
          <a:prstGeom prst="rect">
            <a:avLst/>
          </a:prstGeom>
        </p:spPr>
      </p:pic>
      <p:pic>
        <p:nvPicPr>
          <p:cNvPr id="4" name="Picture 3" descr="A group of people sitting at tables&#10;&#10;Description automatically generated">
            <a:extLst>
              <a:ext uri="{FF2B5EF4-FFF2-40B4-BE49-F238E27FC236}">
                <a16:creationId xmlns:a16="http://schemas.microsoft.com/office/drawing/2014/main" id="{8765C728-D019-7AD8-21EB-4C7F246DB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528" y="3705724"/>
            <a:ext cx="1851441" cy="1388581"/>
          </a:xfrm>
          <a:prstGeom prst="rect">
            <a:avLst/>
          </a:prstGeom>
        </p:spPr>
      </p:pic>
      <p:sp>
        <p:nvSpPr>
          <p:cNvPr id="5" name="TextBox 4">
            <a:extLst>
              <a:ext uri="{FF2B5EF4-FFF2-40B4-BE49-F238E27FC236}">
                <a16:creationId xmlns:a16="http://schemas.microsoft.com/office/drawing/2014/main" id="{4DB5E5EA-ED9E-4A96-A4A0-5D64FE843742}"/>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These Statistics Show Value Propositions Drive Consumer Decisions On Where They Dine.  All Economic Indicators Show These Numbers Will Only Continue To Rise.</a:t>
            </a:r>
            <a:endParaRPr lang="en-US" sz="3200" dirty="0">
              <a:ln>
                <a:solidFill>
                  <a:schemeClr val="accent1"/>
                </a:solidFill>
              </a:ln>
              <a:solidFill>
                <a:srgbClr val="FF0000"/>
              </a:solidFill>
              <a:latin typeface="Arial Rounded MT Bold" panose="020F0704030504030204" pitchFamily="34" charset="0"/>
              <a:cs typeface="Aharoni" panose="020B0604020202020204" pitchFamily="2" charset="-79"/>
            </a:endParaRPr>
          </a:p>
        </p:txBody>
      </p:sp>
      <p:pic>
        <p:nvPicPr>
          <p:cNvPr id="7" name="Picture 6" descr="A group of people standing in a line outside a bar&#10;&#10;Description automatically generated">
            <a:extLst>
              <a:ext uri="{FF2B5EF4-FFF2-40B4-BE49-F238E27FC236}">
                <a16:creationId xmlns:a16="http://schemas.microsoft.com/office/drawing/2014/main" id="{A3DAAB8E-F8DB-F85A-22F1-18275CA569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49368" y="3705724"/>
            <a:ext cx="1829145" cy="1388581"/>
          </a:xfrm>
          <a:prstGeom prst="rect">
            <a:avLst/>
          </a:prstGeom>
        </p:spPr>
      </p:pic>
      <p:pic>
        <p:nvPicPr>
          <p:cNvPr id="10" name="Picture 9" descr="A group of people standing in a line&#10;&#10;Description automatically generated">
            <a:extLst>
              <a:ext uri="{FF2B5EF4-FFF2-40B4-BE49-F238E27FC236}">
                <a16:creationId xmlns:a16="http://schemas.microsoft.com/office/drawing/2014/main" id="{75D01BE7-CFFF-801E-E680-DBDEAD5B6EA2}"/>
              </a:ext>
            </a:extLst>
          </p:cNvPr>
          <p:cNvPicPr>
            <a:picLocks noChangeAspect="1"/>
          </p:cNvPicPr>
          <p:nvPr/>
        </p:nvPicPr>
        <p:blipFill rotWithShape="1">
          <a:blip r:embed="rId8">
            <a:extLst>
              <a:ext uri="{28A0092B-C50C-407E-A947-70E740481C1C}">
                <a14:useLocalDpi xmlns:a14="http://schemas.microsoft.com/office/drawing/2010/main" val="0"/>
              </a:ext>
            </a:extLst>
          </a:blip>
          <a:srcRect l="1" r="-1"/>
          <a:stretch/>
        </p:blipFill>
        <p:spPr>
          <a:xfrm>
            <a:off x="10376456" y="3703871"/>
            <a:ext cx="1750305" cy="1388580"/>
          </a:xfrm>
          <a:prstGeom prst="rect">
            <a:avLst/>
          </a:prstGeom>
        </p:spPr>
      </p:pic>
      <p:pic>
        <p:nvPicPr>
          <p:cNvPr id="13" name="Picture 12" descr="A large group of people in a bar&#10;&#10;Description automatically generated">
            <a:extLst>
              <a:ext uri="{FF2B5EF4-FFF2-40B4-BE49-F238E27FC236}">
                <a16:creationId xmlns:a16="http://schemas.microsoft.com/office/drawing/2014/main" id="{F63B70AB-FF81-72B7-19CD-5ECFD19434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62912" y="3703870"/>
            <a:ext cx="1850282" cy="1388580"/>
          </a:xfrm>
          <a:prstGeom prst="rect">
            <a:avLst/>
          </a:prstGeom>
        </p:spPr>
      </p:pic>
      <p:pic>
        <p:nvPicPr>
          <p:cNvPr id="6" name="Picture 5" descr="A logo for a restaurant&#10;&#10;Description automatically generated">
            <a:extLst>
              <a:ext uri="{FF2B5EF4-FFF2-40B4-BE49-F238E27FC236}">
                <a16:creationId xmlns:a16="http://schemas.microsoft.com/office/drawing/2014/main" id="{C410D42A-9E0D-D9BE-8BA9-545D8BC880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936" y="118376"/>
            <a:ext cx="471040" cy="471040"/>
          </a:xfrm>
          <a:prstGeom prst="rect">
            <a:avLst/>
          </a:prstGeom>
        </p:spPr>
      </p:pic>
      <p:pic>
        <p:nvPicPr>
          <p:cNvPr id="8" name="Picture 7" descr="A logo for a restaurant&#10;&#10;Description automatically generated">
            <a:extLst>
              <a:ext uri="{FF2B5EF4-FFF2-40B4-BE49-F238E27FC236}">
                <a16:creationId xmlns:a16="http://schemas.microsoft.com/office/drawing/2014/main" id="{8ABF44CB-AE45-6D80-440C-797969D5F0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936" y="604490"/>
            <a:ext cx="471040" cy="471040"/>
          </a:xfrm>
          <a:prstGeom prst="rect">
            <a:avLst/>
          </a:prstGeom>
        </p:spPr>
      </p:pic>
      <p:pic>
        <p:nvPicPr>
          <p:cNvPr id="11" name="Picture 10" descr="A logo for a restaurant&#10;&#10;Description automatically generated">
            <a:extLst>
              <a:ext uri="{FF2B5EF4-FFF2-40B4-BE49-F238E27FC236}">
                <a16:creationId xmlns:a16="http://schemas.microsoft.com/office/drawing/2014/main" id="{D134A3CB-81BC-B25A-1CED-1D696F3CF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936" y="1109126"/>
            <a:ext cx="471040" cy="471040"/>
          </a:xfrm>
          <a:prstGeom prst="rect">
            <a:avLst/>
          </a:prstGeom>
        </p:spPr>
      </p:pic>
      <p:pic>
        <p:nvPicPr>
          <p:cNvPr id="12" name="Picture 11" descr="A logo for a restaurant&#10;&#10;Description automatically generated">
            <a:extLst>
              <a:ext uri="{FF2B5EF4-FFF2-40B4-BE49-F238E27FC236}">
                <a16:creationId xmlns:a16="http://schemas.microsoft.com/office/drawing/2014/main" id="{2960D108-5860-F9CC-0710-2BAC26B8BF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936" y="1613762"/>
            <a:ext cx="471040" cy="471040"/>
          </a:xfrm>
          <a:prstGeom prst="rect">
            <a:avLst/>
          </a:prstGeom>
        </p:spPr>
      </p:pic>
      <p:pic>
        <p:nvPicPr>
          <p:cNvPr id="14" name="Picture 13" descr="A logo for a restaurant&#10;&#10;Description automatically generated">
            <a:extLst>
              <a:ext uri="{FF2B5EF4-FFF2-40B4-BE49-F238E27FC236}">
                <a16:creationId xmlns:a16="http://schemas.microsoft.com/office/drawing/2014/main" id="{667EB892-5E81-0B25-49E8-1618AFB38D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7936" y="2118398"/>
            <a:ext cx="471040" cy="471040"/>
          </a:xfrm>
          <a:prstGeom prst="rect">
            <a:avLst/>
          </a:prstGeom>
        </p:spPr>
      </p:pic>
      <p:sp>
        <p:nvSpPr>
          <p:cNvPr id="16" name="TextBox 15">
            <a:extLst>
              <a:ext uri="{FF2B5EF4-FFF2-40B4-BE49-F238E27FC236}">
                <a16:creationId xmlns:a16="http://schemas.microsoft.com/office/drawing/2014/main" id="{A8626D8E-593B-FEFF-5608-B186922FB031}"/>
              </a:ext>
            </a:extLst>
          </p:cNvPr>
          <p:cNvSpPr txBox="1"/>
          <p:nvPr/>
        </p:nvSpPr>
        <p:spPr>
          <a:xfrm>
            <a:off x="287936" y="2623034"/>
            <a:ext cx="11498780" cy="689872"/>
          </a:xfrm>
          <a:prstGeom prst="rect">
            <a:avLst/>
          </a:prstGeom>
          <a:solidFill>
            <a:schemeClr val="tx1"/>
          </a:solidFill>
          <a:ln w="38100">
            <a:solidFill>
              <a:srgbClr val="FFC000"/>
            </a:solidFill>
          </a:ln>
        </p:spPr>
        <p:txBody>
          <a:bodyPr wrap="square" rtlCol="0">
            <a:noAutofit/>
          </a:bodyPr>
          <a:lstStyle/>
          <a:p>
            <a:r>
              <a:rPr lang="en-US" sz="3000" b="1" dirty="0">
                <a:solidFill>
                  <a:srgbClr val="FFC000"/>
                </a:solidFill>
                <a:latin typeface="Impact" panose="020B0806030902050204" pitchFamily="34" charset="0"/>
              </a:rPr>
              <a:t>How Loyal Will Your Customers Be If You Are Not Part Of Your Dining Club?</a:t>
            </a:r>
          </a:p>
        </p:txBody>
      </p:sp>
    </p:spTree>
    <p:extLst>
      <p:ext uri="{BB962C8B-B14F-4D97-AF65-F5344CB8AC3E}">
        <p14:creationId xmlns:p14="http://schemas.microsoft.com/office/powerpoint/2010/main" val="2580620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0A2B42-D648-574A-63F0-2199989E308D}"/>
              </a:ext>
            </a:extLst>
          </p:cNvPr>
          <p:cNvSpPr txBox="1"/>
          <p:nvPr/>
        </p:nvSpPr>
        <p:spPr>
          <a:xfrm>
            <a:off x="4148753" y="188406"/>
            <a:ext cx="7747971" cy="3721034"/>
          </a:xfrm>
          <a:prstGeom prst="rect">
            <a:avLst/>
          </a:prstGeom>
          <a:solidFill>
            <a:srgbClr val="FFFF00"/>
          </a:solidFill>
          <a:ln w="31750">
            <a:solidFill>
              <a:srgbClr val="FF0000"/>
            </a:solidFill>
          </a:ln>
        </p:spPr>
        <p:txBody>
          <a:bodyPr wrap="square" rtlCol="0">
            <a:noAutofit/>
          </a:bodyPr>
          <a:lstStyle/>
          <a:p>
            <a:pPr algn="ctr"/>
            <a:r>
              <a:rPr lang="en-US" sz="4400" dirty="0">
                <a:latin typeface="Impact" panose="020B0806030902050204" pitchFamily="34" charset="0"/>
              </a:rPr>
              <a:t>Americas’ Only</a:t>
            </a:r>
            <a:br>
              <a:rPr lang="en-US" sz="4400" dirty="0">
                <a:latin typeface="Impact" panose="020B0806030902050204" pitchFamily="34" charset="0"/>
              </a:rPr>
            </a:br>
            <a:r>
              <a:rPr lang="en-US" sz="4400" dirty="0">
                <a:latin typeface="Impact" panose="020B0806030902050204" pitchFamily="34" charset="0"/>
              </a:rPr>
              <a:t>Marketing Platform </a:t>
            </a:r>
            <a:br>
              <a:rPr lang="en-US" sz="4400" dirty="0">
                <a:latin typeface="Impact" panose="020B0806030902050204" pitchFamily="34" charset="0"/>
              </a:rPr>
            </a:br>
            <a:r>
              <a:rPr lang="en-US" sz="4400" dirty="0">
                <a:solidFill>
                  <a:srgbClr val="FF0000"/>
                </a:solidFill>
                <a:latin typeface="Impact" panose="020B0806030902050204" pitchFamily="34" charset="0"/>
              </a:rPr>
              <a:t>PAYING HUGE MONTHLY REVENUE SHARING COMMISSIONS</a:t>
            </a:r>
            <a:br>
              <a:rPr lang="en-US" sz="4400" dirty="0">
                <a:solidFill>
                  <a:srgbClr val="FF0000"/>
                </a:solidFill>
                <a:latin typeface="Impact" panose="020B0806030902050204" pitchFamily="34" charset="0"/>
              </a:rPr>
            </a:br>
            <a:r>
              <a:rPr lang="en-US" sz="4400" dirty="0">
                <a:solidFill>
                  <a:srgbClr val="FF0000"/>
                </a:solidFill>
                <a:latin typeface="Impact" panose="020B0806030902050204" pitchFamily="34" charset="0"/>
              </a:rPr>
              <a:t> </a:t>
            </a:r>
            <a:r>
              <a:rPr lang="en-US" sz="4400" dirty="0">
                <a:latin typeface="Impact" panose="020B0806030902050204" pitchFamily="34" charset="0"/>
              </a:rPr>
              <a:t>TO RESTAURANTS WITH </a:t>
            </a:r>
            <a:r>
              <a:rPr lang="en-US" sz="4400" dirty="0">
                <a:solidFill>
                  <a:srgbClr val="FF0000"/>
                </a:solidFill>
                <a:latin typeface="Impact" panose="020B0806030902050204" pitchFamily="34" charset="0"/>
              </a:rPr>
              <a:t>ZERO RISK</a:t>
            </a:r>
          </a:p>
        </p:txBody>
      </p:sp>
      <p:pic>
        <p:nvPicPr>
          <p:cNvPr id="8" name="Picture 7" descr="A person kissing two bags of money&#10;&#10;Description automatically generated with medium confidence">
            <a:extLst>
              <a:ext uri="{FF2B5EF4-FFF2-40B4-BE49-F238E27FC236}">
                <a16:creationId xmlns:a16="http://schemas.microsoft.com/office/drawing/2014/main" id="{B9C015A0-8A79-2CEB-492D-011D0A354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2738" y="4023358"/>
            <a:ext cx="4003694" cy="2769152"/>
          </a:xfrm>
          <a:prstGeom prst="rect">
            <a:avLst/>
          </a:prstGeom>
        </p:spPr>
      </p:pic>
      <p:pic>
        <p:nvPicPr>
          <p:cNvPr id="5" name="Picture 4" descr="A restaurant logo with a chef hat and spoon&#10;&#10;Description automatically generated">
            <a:extLst>
              <a:ext uri="{FF2B5EF4-FFF2-40B4-BE49-F238E27FC236}">
                <a16:creationId xmlns:a16="http://schemas.microsoft.com/office/drawing/2014/main" id="{C14B14DB-3FF2-4F72-2518-0EBFBB61C4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2227" y="3935011"/>
            <a:ext cx="2857499" cy="2857499"/>
          </a:xfrm>
          <a:prstGeom prst="rect">
            <a:avLst/>
          </a:prstGeom>
        </p:spPr>
      </p:pic>
      <p:pic>
        <p:nvPicPr>
          <p:cNvPr id="3074" name="Picture 2" descr="No photo description available.">
            <a:extLst>
              <a:ext uri="{FF2B5EF4-FFF2-40B4-BE49-F238E27FC236}">
                <a16:creationId xmlns:a16="http://schemas.microsoft.com/office/drawing/2014/main" id="{A0221FFD-40B9-3BA7-5A0C-66F8D74396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52" b="2181"/>
          <a:stretch/>
        </p:blipFill>
        <p:spPr bwMode="auto">
          <a:xfrm>
            <a:off x="98893" y="83045"/>
            <a:ext cx="3900323" cy="532488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29DB4E-1590-6B67-8588-301C35DC37D8}"/>
              </a:ext>
            </a:extLst>
          </p:cNvPr>
          <p:cNvSpPr txBox="1"/>
          <p:nvPr/>
        </p:nvSpPr>
        <p:spPr>
          <a:xfrm>
            <a:off x="165568" y="5469265"/>
            <a:ext cx="4258377" cy="1200329"/>
          </a:xfrm>
          <a:prstGeom prst="rect">
            <a:avLst/>
          </a:prstGeom>
          <a:noFill/>
        </p:spPr>
        <p:txBody>
          <a:bodyPr wrap="square" rtlCol="0">
            <a:spAutoFit/>
          </a:bodyPr>
          <a:lstStyle/>
          <a:p>
            <a:pPr algn="ctr"/>
            <a:r>
              <a:rPr lang="en-US" sz="2400" b="1" i="1" dirty="0"/>
              <a:t>Corey Huetter, CEO &amp; Founder</a:t>
            </a:r>
          </a:p>
          <a:p>
            <a:pPr algn="ctr"/>
            <a:r>
              <a:rPr lang="en-US" sz="2400" b="1" i="1" dirty="0"/>
              <a:t>Your Presenter</a:t>
            </a:r>
          </a:p>
          <a:p>
            <a:pPr algn="ctr"/>
            <a:r>
              <a:rPr lang="en-US" sz="2400" b="1" i="1" dirty="0">
                <a:solidFill>
                  <a:srgbClr val="FF0000"/>
                </a:solidFill>
              </a:rPr>
              <a:t>Thank You For Your Time</a:t>
            </a:r>
          </a:p>
        </p:txBody>
      </p:sp>
    </p:spTree>
    <p:extLst>
      <p:ext uri="{BB962C8B-B14F-4D97-AF65-F5344CB8AC3E}">
        <p14:creationId xmlns:p14="http://schemas.microsoft.com/office/powerpoint/2010/main" val="41663010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2800" dirty="0">
                <a:ln>
                  <a:solidFill>
                    <a:schemeClr val="accent1"/>
                  </a:solidFill>
                </a:ln>
                <a:latin typeface="Arial Rounded MT Bold" panose="020F0704030504030204" pitchFamily="34" charset="0"/>
                <a:cs typeface="Aharoni" panose="020B0604020202020204" pitchFamily="2" charset="-79"/>
              </a:rPr>
              <a:t>Your Dining Club Requires A Member With A Party Of 2 To Purchase 2 Drinks, 1 Select Appetizer </a:t>
            </a:r>
            <a:r>
              <a:rPr lang="en-US" sz="1400" dirty="0">
                <a:ln>
                  <a:solidFill>
                    <a:schemeClr val="accent1"/>
                  </a:solidFill>
                </a:ln>
                <a:latin typeface="Arial Rounded MT Bold" panose="020F0704030504030204" pitchFamily="34" charset="0"/>
                <a:cs typeface="Aharoni" panose="020B0604020202020204" pitchFamily="2" charset="-79"/>
              </a:rPr>
              <a:t>(You Choose The Selections)</a:t>
            </a:r>
            <a:r>
              <a:rPr lang="en-US" sz="2800" dirty="0">
                <a:ln>
                  <a:solidFill>
                    <a:schemeClr val="accent1"/>
                  </a:solidFill>
                </a:ln>
                <a:latin typeface="Arial Rounded MT Bold" panose="020F0704030504030204" pitchFamily="34" charset="0"/>
                <a:cs typeface="Aharoni" panose="020B0604020202020204" pitchFamily="2" charset="-79"/>
              </a:rPr>
              <a:t>, 1 Select Entree </a:t>
            </a:r>
            <a:r>
              <a:rPr lang="en-US" sz="1400" dirty="0">
                <a:ln>
                  <a:solidFill>
                    <a:schemeClr val="accent1"/>
                  </a:solidFill>
                </a:ln>
                <a:latin typeface="Arial Rounded MT Bold" panose="020F0704030504030204" pitchFamily="34" charset="0"/>
                <a:cs typeface="Aharoni" panose="020B0604020202020204" pitchFamily="2" charset="-79"/>
              </a:rPr>
              <a:t>(You Choose The Selections) </a:t>
            </a:r>
            <a:r>
              <a:rPr lang="en-US" sz="2800" dirty="0">
                <a:ln>
                  <a:solidFill>
                    <a:schemeClr val="accent1"/>
                  </a:solidFill>
                </a:ln>
                <a:latin typeface="Arial Rounded MT Bold" panose="020F0704030504030204" pitchFamily="34" charset="0"/>
                <a:cs typeface="Aharoni" panose="020B0604020202020204" pitchFamily="2" charset="-79"/>
              </a:rPr>
              <a:t>To Then Receive A 5</a:t>
            </a:r>
            <a:r>
              <a:rPr lang="en-US" sz="2800" baseline="30000" dirty="0">
                <a:ln>
                  <a:solidFill>
                    <a:schemeClr val="accent1"/>
                  </a:solidFill>
                </a:ln>
                <a:latin typeface="Arial Rounded MT Bold" panose="020F0704030504030204" pitchFamily="34" charset="0"/>
                <a:cs typeface="Aharoni" panose="020B0604020202020204" pitchFamily="2" charset="-79"/>
              </a:rPr>
              <a:t>th</a:t>
            </a:r>
            <a:r>
              <a:rPr lang="en-US" sz="2800" dirty="0">
                <a:ln>
                  <a:solidFill>
                    <a:schemeClr val="accent1"/>
                  </a:solidFill>
                </a:ln>
                <a:latin typeface="Arial Rounded MT Bold" panose="020F0704030504030204" pitchFamily="34" charset="0"/>
                <a:cs typeface="Aharoni" panose="020B0604020202020204" pitchFamily="2" charset="-79"/>
              </a:rPr>
              <a:t> Item For Free.</a:t>
            </a:r>
            <a:br>
              <a:rPr lang="en-US" sz="3200" dirty="0">
                <a:ln>
                  <a:solidFill>
                    <a:schemeClr val="accent1"/>
                  </a:solidFill>
                </a:ln>
                <a:latin typeface="Arial Rounded MT Bold" panose="020F0704030504030204" pitchFamily="34" charset="0"/>
                <a:cs typeface="Aharoni" panose="020B0604020202020204" pitchFamily="2" charset="-79"/>
              </a:rPr>
            </a:br>
            <a:endParaRPr lang="en-US" sz="3200" dirty="0">
              <a:ln>
                <a:solidFill>
                  <a:schemeClr val="accent1"/>
                </a:solidFill>
              </a:ln>
              <a:solidFill>
                <a:srgbClr val="FF0000"/>
              </a:solidFill>
              <a:latin typeface="Arial Rounded MT Bold" panose="020F0704030504030204" pitchFamily="34" charset="0"/>
              <a:cs typeface="Aharoni" panose="020B0604020202020204" pitchFamily="2" charset="-79"/>
            </a:endParaRPr>
          </a:p>
        </p:txBody>
      </p:sp>
      <p:pic>
        <p:nvPicPr>
          <p:cNvPr id="10" name="Picture 9" descr="A advertisement for a restaurant&#10;&#10;Description automatically generated">
            <a:extLst>
              <a:ext uri="{FF2B5EF4-FFF2-40B4-BE49-F238E27FC236}">
                <a16:creationId xmlns:a16="http://schemas.microsoft.com/office/drawing/2014/main" id="{3796B567-8C42-7C7C-DE1B-31BF7E936FEC}"/>
              </a:ext>
            </a:extLst>
          </p:cNvPr>
          <p:cNvPicPr>
            <a:picLocks noChangeAspect="1"/>
          </p:cNvPicPr>
          <p:nvPr/>
        </p:nvPicPr>
        <p:blipFill rotWithShape="1">
          <a:blip r:embed="rId3">
            <a:extLst>
              <a:ext uri="{28A0092B-C50C-407E-A947-70E740481C1C}">
                <a14:useLocalDpi xmlns:a14="http://schemas.microsoft.com/office/drawing/2010/main" val="0"/>
              </a:ext>
            </a:extLst>
          </a:blip>
          <a:srcRect t="8797" b="13997"/>
          <a:stretch/>
        </p:blipFill>
        <p:spPr>
          <a:xfrm>
            <a:off x="0" y="0"/>
            <a:ext cx="12192000" cy="4392706"/>
          </a:xfrm>
          <a:prstGeom prst="rect">
            <a:avLst/>
          </a:prstGeom>
        </p:spPr>
      </p:pic>
      <p:sp>
        <p:nvSpPr>
          <p:cNvPr id="11" name="TextBox 10">
            <a:extLst>
              <a:ext uri="{FF2B5EF4-FFF2-40B4-BE49-F238E27FC236}">
                <a16:creationId xmlns:a16="http://schemas.microsoft.com/office/drawing/2014/main" id="{A02E4C09-60BD-A430-3B2C-71C3F448F27B}"/>
              </a:ext>
            </a:extLst>
          </p:cNvPr>
          <p:cNvSpPr txBox="1"/>
          <p:nvPr/>
        </p:nvSpPr>
        <p:spPr>
          <a:xfrm>
            <a:off x="0" y="4490851"/>
            <a:ext cx="12192000" cy="584775"/>
          </a:xfrm>
          <a:prstGeom prst="rect">
            <a:avLst/>
          </a:prstGeom>
          <a:solidFill>
            <a:schemeClr val="tx1"/>
          </a:solidFill>
          <a:ln w="41275">
            <a:solidFill>
              <a:srgbClr val="FFC000"/>
            </a:solidFill>
          </a:ln>
        </p:spPr>
        <p:txBody>
          <a:bodyPr wrap="square" rtlCol="0">
            <a:spAutoFit/>
          </a:bodyPr>
          <a:lstStyle/>
          <a:p>
            <a:pPr algn="ctr"/>
            <a:r>
              <a:rPr lang="en-US" sz="3200" b="1" dirty="0">
                <a:solidFill>
                  <a:srgbClr val="FF9900"/>
                </a:solidFill>
              </a:rPr>
              <a:t>BUY 4, GET 1 FREE – LOWEST REDEMPTION COST IN AMERICA</a:t>
            </a:r>
          </a:p>
        </p:txBody>
      </p:sp>
    </p:spTree>
    <p:extLst>
      <p:ext uri="{BB962C8B-B14F-4D97-AF65-F5344CB8AC3E}">
        <p14:creationId xmlns:p14="http://schemas.microsoft.com/office/powerpoint/2010/main" val="77661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Redemption Cost </a:t>
            </a:r>
            <a:r>
              <a:rPr lang="en-US" sz="3200">
                <a:ln>
                  <a:solidFill>
                    <a:schemeClr val="accent1"/>
                  </a:solidFill>
                </a:ln>
                <a:latin typeface="Arial Rounded MT Bold" panose="020F0704030504030204" pitchFamily="34" charset="0"/>
                <a:cs typeface="Aharoni" panose="020B0604020202020204" pitchFamily="2" charset="-79"/>
              </a:rPr>
              <a:t>Ranges From ONLY </a:t>
            </a: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9%-15% </a:t>
            </a:r>
            <a:r>
              <a:rPr lang="en-US" sz="3200">
                <a:ln>
                  <a:solidFill>
                    <a:schemeClr val="accent1"/>
                  </a:solidFill>
                </a:ln>
                <a:latin typeface="Arial Rounded MT Bold" panose="020F0704030504030204" pitchFamily="34" charset="0"/>
                <a:cs typeface="Aharoni" panose="020B0604020202020204" pitchFamily="2" charset="-79"/>
              </a:rPr>
              <a:t>Depending On How Well Your Staff Does With Upselling Drinks, Appetizers &amp; Desserts.</a:t>
            </a:r>
          </a:p>
        </p:txBody>
      </p:sp>
      <p:grpSp>
        <p:nvGrpSpPr>
          <p:cNvPr id="2" name="Group 1">
            <a:extLst>
              <a:ext uri="{FF2B5EF4-FFF2-40B4-BE49-F238E27FC236}">
                <a16:creationId xmlns:a16="http://schemas.microsoft.com/office/drawing/2014/main" id="{BADDC1EA-7D38-0416-0DAB-83E2D7B09EA0}"/>
              </a:ext>
            </a:extLst>
          </p:cNvPr>
          <p:cNvGrpSpPr/>
          <p:nvPr/>
        </p:nvGrpSpPr>
        <p:grpSpPr>
          <a:xfrm>
            <a:off x="350874" y="425733"/>
            <a:ext cx="6256421" cy="4146267"/>
            <a:chOff x="350874" y="425733"/>
            <a:chExt cx="6256421" cy="4146267"/>
          </a:xfrm>
        </p:grpSpPr>
        <p:pic>
          <p:nvPicPr>
            <p:cNvPr id="20482" name="Picture 2" descr="Third slide">
              <a:extLst>
                <a:ext uri="{FF2B5EF4-FFF2-40B4-BE49-F238E27FC236}">
                  <a16:creationId xmlns:a16="http://schemas.microsoft.com/office/drawing/2014/main" id="{80CF19A7-11BC-B9E8-8547-137D4DBAC7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257" t="23144" r="3389" b="29488"/>
            <a:stretch/>
          </p:blipFill>
          <p:spPr bwMode="auto">
            <a:xfrm>
              <a:off x="350874" y="425733"/>
              <a:ext cx="6256421" cy="4146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C4C933-ACBC-C453-B89A-DC64E11D6330}"/>
                </a:ext>
              </a:extLst>
            </p:cNvPr>
            <p:cNvSpPr txBox="1"/>
            <p:nvPr/>
          </p:nvSpPr>
          <p:spPr>
            <a:xfrm>
              <a:off x="1323474" y="974559"/>
              <a:ext cx="505326" cy="1323439"/>
            </a:xfrm>
            <a:prstGeom prst="rect">
              <a:avLst/>
            </a:prstGeom>
            <a:noFill/>
          </p:spPr>
          <p:txBody>
            <a:bodyPr wrap="square" rtlCol="0">
              <a:spAutoFit/>
            </a:bodyPr>
            <a:lstStyle/>
            <a:p>
              <a:r>
                <a:rPr lang="en-US" sz="8000">
                  <a:ln w="15875">
                    <a:solidFill>
                      <a:schemeClr val="bg1"/>
                    </a:solidFill>
                  </a:ln>
                  <a:solidFill>
                    <a:srgbClr val="FF0000"/>
                  </a:solidFill>
                  <a:latin typeface="Impact" panose="020B0806030902050204" pitchFamily="34" charset="0"/>
                </a:rPr>
                <a:t>1</a:t>
              </a:r>
            </a:p>
          </p:txBody>
        </p:sp>
        <p:sp>
          <p:nvSpPr>
            <p:cNvPr id="4" name="TextBox 3">
              <a:extLst>
                <a:ext uri="{FF2B5EF4-FFF2-40B4-BE49-F238E27FC236}">
                  <a16:creationId xmlns:a16="http://schemas.microsoft.com/office/drawing/2014/main" id="{D29CBF29-8A4E-4CB5-82BB-9F48E26B0672}"/>
                </a:ext>
              </a:extLst>
            </p:cNvPr>
            <p:cNvSpPr txBox="1"/>
            <p:nvPr/>
          </p:nvSpPr>
          <p:spPr>
            <a:xfrm>
              <a:off x="4407569" y="1057811"/>
              <a:ext cx="505326" cy="1323439"/>
            </a:xfrm>
            <a:prstGeom prst="rect">
              <a:avLst/>
            </a:prstGeom>
            <a:noFill/>
          </p:spPr>
          <p:txBody>
            <a:bodyPr wrap="square" rtlCol="0">
              <a:spAutoFit/>
            </a:bodyPr>
            <a:lstStyle/>
            <a:p>
              <a:r>
                <a:rPr lang="en-US" sz="8000">
                  <a:ln w="15875">
                    <a:solidFill>
                      <a:schemeClr val="bg1"/>
                    </a:solidFill>
                  </a:ln>
                  <a:solidFill>
                    <a:srgbClr val="FF0000"/>
                  </a:solidFill>
                  <a:latin typeface="Impact" panose="020B0806030902050204" pitchFamily="34" charset="0"/>
                </a:rPr>
                <a:t>4</a:t>
              </a:r>
            </a:p>
          </p:txBody>
        </p:sp>
        <p:sp>
          <p:nvSpPr>
            <p:cNvPr id="6" name="TextBox 5">
              <a:extLst>
                <a:ext uri="{FF2B5EF4-FFF2-40B4-BE49-F238E27FC236}">
                  <a16:creationId xmlns:a16="http://schemas.microsoft.com/office/drawing/2014/main" id="{D7EBD7DC-86AC-09AA-BB4D-8DEB128CC49A}"/>
                </a:ext>
              </a:extLst>
            </p:cNvPr>
            <p:cNvSpPr txBox="1"/>
            <p:nvPr/>
          </p:nvSpPr>
          <p:spPr>
            <a:xfrm>
              <a:off x="1668379" y="2846824"/>
              <a:ext cx="505326" cy="1323439"/>
            </a:xfrm>
            <a:prstGeom prst="rect">
              <a:avLst/>
            </a:prstGeom>
            <a:noFill/>
          </p:spPr>
          <p:txBody>
            <a:bodyPr wrap="square" rtlCol="0">
              <a:spAutoFit/>
            </a:bodyPr>
            <a:lstStyle/>
            <a:p>
              <a:r>
                <a:rPr lang="en-US" sz="8000">
                  <a:ln w="15875">
                    <a:solidFill>
                      <a:schemeClr val="bg1"/>
                    </a:solidFill>
                  </a:ln>
                  <a:solidFill>
                    <a:srgbClr val="FF0000"/>
                  </a:solidFill>
                  <a:latin typeface="Impact" panose="020B0806030902050204" pitchFamily="34" charset="0"/>
                </a:rPr>
                <a:t>3</a:t>
              </a:r>
            </a:p>
          </p:txBody>
        </p:sp>
        <p:sp>
          <p:nvSpPr>
            <p:cNvPr id="7" name="TextBox 6">
              <a:extLst>
                <a:ext uri="{FF2B5EF4-FFF2-40B4-BE49-F238E27FC236}">
                  <a16:creationId xmlns:a16="http://schemas.microsoft.com/office/drawing/2014/main" id="{6534415B-2C70-FEEC-B80B-31B0A3982EB0}"/>
                </a:ext>
              </a:extLst>
            </p:cNvPr>
            <p:cNvSpPr txBox="1"/>
            <p:nvPr/>
          </p:nvSpPr>
          <p:spPr>
            <a:xfrm>
              <a:off x="2372274" y="974559"/>
              <a:ext cx="505326" cy="1323439"/>
            </a:xfrm>
            <a:prstGeom prst="rect">
              <a:avLst/>
            </a:prstGeom>
            <a:noFill/>
          </p:spPr>
          <p:txBody>
            <a:bodyPr wrap="square" rtlCol="0">
              <a:spAutoFit/>
            </a:bodyPr>
            <a:lstStyle/>
            <a:p>
              <a:r>
                <a:rPr lang="en-US" sz="8000">
                  <a:ln w="15875">
                    <a:solidFill>
                      <a:schemeClr val="bg1"/>
                    </a:solidFill>
                  </a:ln>
                  <a:solidFill>
                    <a:srgbClr val="FF0000"/>
                  </a:solidFill>
                  <a:latin typeface="Impact" panose="020B0806030902050204" pitchFamily="34" charset="0"/>
                </a:rPr>
                <a:t>2</a:t>
              </a:r>
            </a:p>
          </p:txBody>
        </p:sp>
        <p:sp>
          <p:nvSpPr>
            <p:cNvPr id="8" name="TextBox 7">
              <a:extLst>
                <a:ext uri="{FF2B5EF4-FFF2-40B4-BE49-F238E27FC236}">
                  <a16:creationId xmlns:a16="http://schemas.microsoft.com/office/drawing/2014/main" id="{90D962C2-97C2-150D-9D28-E7A26A3FD2E9}"/>
                </a:ext>
              </a:extLst>
            </p:cNvPr>
            <p:cNvSpPr txBox="1"/>
            <p:nvPr/>
          </p:nvSpPr>
          <p:spPr>
            <a:xfrm>
              <a:off x="4407569" y="2846824"/>
              <a:ext cx="505326" cy="1323439"/>
            </a:xfrm>
            <a:prstGeom prst="rect">
              <a:avLst/>
            </a:prstGeom>
            <a:noFill/>
          </p:spPr>
          <p:txBody>
            <a:bodyPr wrap="square" rtlCol="0">
              <a:spAutoFit/>
            </a:bodyPr>
            <a:lstStyle/>
            <a:p>
              <a:r>
                <a:rPr lang="en-US" sz="8000">
                  <a:ln w="15875">
                    <a:solidFill>
                      <a:schemeClr val="bg1"/>
                    </a:solidFill>
                  </a:ln>
                  <a:solidFill>
                    <a:srgbClr val="FF9900"/>
                  </a:solidFill>
                  <a:latin typeface="Impact" panose="020B0806030902050204" pitchFamily="34" charset="0"/>
                </a:rPr>
                <a:t>5</a:t>
              </a:r>
            </a:p>
          </p:txBody>
        </p:sp>
      </p:grpSp>
      <p:sp>
        <p:nvSpPr>
          <p:cNvPr id="10" name="TextBox 9">
            <a:extLst>
              <a:ext uri="{FF2B5EF4-FFF2-40B4-BE49-F238E27FC236}">
                <a16:creationId xmlns:a16="http://schemas.microsoft.com/office/drawing/2014/main" id="{8AAC8269-06E5-1AE5-AB2C-9BB12E61CEF6}"/>
              </a:ext>
            </a:extLst>
          </p:cNvPr>
          <p:cNvSpPr txBox="1"/>
          <p:nvPr/>
        </p:nvSpPr>
        <p:spPr>
          <a:xfrm>
            <a:off x="6934294" y="425733"/>
            <a:ext cx="4621212" cy="1354217"/>
          </a:xfrm>
          <a:prstGeom prst="rect">
            <a:avLst/>
          </a:prstGeom>
          <a:noFill/>
        </p:spPr>
        <p:txBody>
          <a:bodyPr wrap="square" rtlCol="0">
            <a:spAutoFit/>
          </a:bodyPr>
          <a:lstStyle/>
          <a:p>
            <a:pPr algn="ctr"/>
            <a:r>
              <a:rPr lang="en-US" sz="3200" dirty="0">
                <a:solidFill>
                  <a:srgbClr val="00B050"/>
                </a:solidFill>
                <a:latin typeface="Arial Rounded MT Bold" panose="020F0704030504030204" pitchFamily="34" charset="0"/>
              </a:rPr>
              <a:t>You Control All </a:t>
            </a:r>
            <a:r>
              <a:rPr lang="en-US" sz="3200" dirty="0">
                <a:solidFill>
                  <a:srgbClr val="FF0000"/>
                </a:solidFill>
                <a:latin typeface="Arial Rounded MT Bold" panose="020F0704030504030204" pitchFamily="34" charset="0"/>
              </a:rPr>
              <a:t>3</a:t>
            </a:r>
            <a:r>
              <a:rPr lang="en-US" sz="3200" dirty="0">
                <a:solidFill>
                  <a:srgbClr val="00B050"/>
                </a:solidFill>
                <a:latin typeface="Arial Rounded MT Bold" panose="020F0704030504030204" pitchFamily="34" charset="0"/>
              </a:rPr>
              <a:t> Your Dining Club Menus</a:t>
            </a:r>
            <a:r>
              <a:rPr lang="en-US" dirty="0"/>
              <a:t>	</a:t>
            </a:r>
          </a:p>
        </p:txBody>
      </p:sp>
      <p:grpSp>
        <p:nvGrpSpPr>
          <p:cNvPr id="5" name="Group 4">
            <a:extLst>
              <a:ext uri="{FF2B5EF4-FFF2-40B4-BE49-F238E27FC236}">
                <a16:creationId xmlns:a16="http://schemas.microsoft.com/office/drawing/2014/main" id="{D46108A5-B87D-ADA4-4448-6DC99C1A3DB9}"/>
              </a:ext>
            </a:extLst>
          </p:cNvPr>
          <p:cNvGrpSpPr/>
          <p:nvPr/>
        </p:nvGrpSpPr>
        <p:grpSpPr>
          <a:xfrm>
            <a:off x="6755483" y="1636278"/>
            <a:ext cx="4914417" cy="3447991"/>
            <a:chOff x="6755483" y="1636278"/>
            <a:chExt cx="4914417" cy="3447991"/>
          </a:xfrm>
        </p:grpSpPr>
        <p:pic>
          <p:nvPicPr>
            <p:cNvPr id="9" name="Picture 8" descr="simulator_screenshot_A0DC48C9-9862-49FC-ADCB-B01DB015987F">
              <a:extLst>
                <a:ext uri="{FF2B5EF4-FFF2-40B4-BE49-F238E27FC236}">
                  <a16:creationId xmlns:a16="http://schemas.microsoft.com/office/drawing/2014/main" id="{E4FDE807-348D-9522-3EB7-BDBAA215EFFF}"/>
                </a:ext>
              </a:extLst>
            </p:cNvPr>
            <p:cNvPicPr>
              <a:picLocks noChangeAspect="1"/>
            </p:cNvPicPr>
            <p:nvPr/>
          </p:nvPicPr>
          <p:blipFill rotWithShape="1">
            <a:blip r:embed="rId4"/>
            <a:srcRect b="67294"/>
            <a:stretch/>
          </p:blipFill>
          <p:spPr>
            <a:xfrm>
              <a:off x="6934294" y="1636278"/>
              <a:ext cx="4735606" cy="3358490"/>
            </a:xfrm>
            <a:prstGeom prst="rect">
              <a:avLst/>
            </a:prstGeom>
          </p:spPr>
        </p:pic>
        <p:sp>
          <p:nvSpPr>
            <p:cNvPr id="11" name="TextBox 10">
              <a:extLst>
                <a:ext uri="{FF2B5EF4-FFF2-40B4-BE49-F238E27FC236}">
                  <a16:creationId xmlns:a16="http://schemas.microsoft.com/office/drawing/2014/main" id="{AC785EDC-C687-A6D4-E990-7D50A40806D7}"/>
                </a:ext>
              </a:extLst>
            </p:cNvPr>
            <p:cNvSpPr txBox="1"/>
            <p:nvPr/>
          </p:nvSpPr>
          <p:spPr>
            <a:xfrm>
              <a:off x="6763310" y="3690203"/>
              <a:ext cx="341968" cy="830997"/>
            </a:xfrm>
            <a:prstGeom prst="rect">
              <a:avLst/>
            </a:prstGeom>
            <a:noFill/>
          </p:spPr>
          <p:txBody>
            <a:bodyPr wrap="square" rtlCol="0">
              <a:spAutoFit/>
            </a:bodyPr>
            <a:lstStyle/>
            <a:p>
              <a:r>
                <a:rPr lang="en-US" sz="4800">
                  <a:ln w="15875">
                    <a:solidFill>
                      <a:schemeClr val="bg1"/>
                    </a:solidFill>
                  </a:ln>
                  <a:solidFill>
                    <a:srgbClr val="FF0000"/>
                  </a:solidFill>
                  <a:latin typeface="Impact" panose="020B0806030902050204" pitchFamily="34" charset="0"/>
                </a:rPr>
                <a:t>1</a:t>
              </a:r>
            </a:p>
          </p:txBody>
        </p:sp>
        <p:sp>
          <p:nvSpPr>
            <p:cNvPr id="12" name="TextBox 11">
              <a:extLst>
                <a:ext uri="{FF2B5EF4-FFF2-40B4-BE49-F238E27FC236}">
                  <a16:creationId xmlns:a16="http://schemas.microsoft.com/office/drawing/2014/main" id="{73207656-9B48-1C33-8915-3C383C559A2A}"/>
                </a:ext>
              </a:extLst>
            </p:cNvPr>
            <p:cNvSpPr txBox="1"/>
            <p:nvPr/>
          </p:nvSpPr>
          <p:spPr>
            <a:xfrm>
              <a:off x="6755483" y="4253272"/>
              <a:ext cx="341968" cy="830997"/>
            </a:xfrm>
            <a:prstGeom prst="rect">
              <a:avLst/>
            </a:prstGeom>
            <a:noFill/>
          </p:spPr>
          <p:txBody>
            <a:bodyPr wrap="square" rtlCol="0">
              <a:spAutoFit/>
            </a:bodyPr>
            <a:lstStyle/>
            <a:p>
              <a:r>
                <a:rPr lang="en-US" sz="4800">
                  <a:ln w="15875">
                    <a:solidFill>
                      <a:schemeClr val="bg1"/>
                    </a:solidFill>
                  </a:ln>
                  <a:solidFill>
                    <a:srgbClr val="FF0000"/>
                  </a:solidFill>
                  <a:latin typeface="Impact" panose="020B0806030902050204" pitchFamily="34" charset="0"/>
                </a:rPr>
                <a:t>2</a:t>
              </a:r>
            </a:p>
          </p:txBody>
        </p:sp>
        <p:sp>
          <p:nvSpPr>
            <p:cNvPr id="13" name="TextBox 12">
              <a:extLst>
                <a:ext uri="{FF2B5EF4-FFF2-40B4-BE49-F238E27FC236}">
                  <a16:creationId xmlns:a16="http://schemas.microsoft.com/office/drawing/2014/main" id="{7B4156EF-E6B7-580D-B771-18C6AEA4A366}"/>
                </a:ext>
              </a:extLst>
            </p:cNvPr>
            <p:cNvSpPr txBox="1"/>
            <p:nvPr/>
          </p:nvSpPr>
          <p:spPr>
            <a:xfrm>
              <a:off x="9218137" y="3690202"/>
              <a:ext cx="341968" cy="830997"/>
            </a:xfrm>
            <a:prstGeom prst="rect">
              <a:avLst/>
            </a:prstGeom>
            <a:noFill/>
          </p:spPr>
          <p:txBody>
            <a:bodyPr wrap="square" rtlCol="0">
              <a:spAutoFit/>
            </a:bodyPr>
            <a:lstStyle/>
            <a:p>
              <a:r>
                <a:rPr lang="en-US" sz="4800">
                  <a:ln w="15875">
                    <a:solidFill>
                      <a:schemeClr val="bg1"/>
                    </a:solidFill>
                  </a:ln>
                  <a:solidFill>
                    <a:srgbClr val="FF0000"/>
                  </a:solidFill>
                  <a:latin typeface="Impact" panose="020B0806030902050204" pitchFamily="34" charset="0"/>
                </a:rPr>
                <a:t>3</a:t>
              </a:r>
            </a:p>
          </p:txBody>
        </p:sp>
      </p:grpSp>
      <p:sp>
        <p:nvSpPr>
          <p:cNvPr id="14" name="TextBox 13">
            <a:extLst>
              <a:ext uri="{FF2B5EF4-FFF2-40B4-BE49-F238E27FC236}">
                <a16:creationId xmlns:a16="http://schemas.microsoft.com/office/drawing/2014/main" id="{CF1CD93D-9120-B4AD-9D99-9D3694256724}"/>
              </a:ext>
            </a:extLst>
          </p:cNvPr>
          <p:cNvSpPr txBox="1"/>
          <p:nvPr/>
        </p:nvSpPr>
        <p:spPr>
          <a:xfrm>
            <a:off x="350874" y="4572000"/>
            <a:ext cx="6256420" cy="512269"/>
          </a:xfrm>
          <a:prstGeom prst="rect">
            <a:avLst/>
          </a:prstGeom>
          <a:solidFill>
            <a:schemeClr val="tx1"/>
          </a:solidFill>
        </p:spPr>
        <p:txBody>
          <a:bodyPr wrap="square" rtlCol="0">
            <a:noAutofit/>
          </a:bodyPr>
          <a:lstStyle/>
          <a:p>
            <a:pPr algn="ctr"/>
            <a:r>
              <a:rPr lang="en-US" sz="1600" dirty="0">
                <a:solidFill>
                  <a:srgbClr val="FFFF00"/>
                </a:solidFill>
                <a:latin typeface="Arial Rounded MT Bold" panose="020F0704030504030204" pitchFamily="34" charset="0"/>
              </a:rPr>
              <a:t>LOWEST REDEMPTION COST COMPARED TO ALL OTHER MARKETING PROGRAMS AND OPTIONS IN AMERICA</a:t>
            </a:r>
            <a:endParaRPr lang="en-US" sz="1600" dirty="0">
              <a:solidFill>
                <a:srgbClr val="FFFF00"/>
              </a:solidFill>
            </a:endParaRPr>
          </a:p>
        </p:txBody>
      </p:sp>
    </p:spTree>
    <p:extLst>
      <p:ext uri="{BB962C8B-B14F-4D97-AF65-F5344CB8AC3E}">
        <p14:creationId xmlns:p14="http://schemas.microsoft.com/office/powerpoint/2010/main" val="404410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Your Dining Club Is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Fraud Proof </a:t>
            </a:r>
            <a:r>
              <a:rPr lang="en-US" sz="3200" dirty="0">
                <a:ln>
                  <a:solidFill>
                    <a:schemeClr val="accent1"/>
                  </a:solidFill>
                </a:ln>
                <a:latin typeface="Arial Rounded MT Bold" panose="020F0704030504030204" pitchFamily="34" charset="0"/>
                <a:cs typeface="Aharoni" panose="020B0604020202020204" pitchFamily="2" charset="-79"/>
              </a:rPr>
              <a:t>With Your Staff As </a:t>
            </a:r>
            <a:br>
              <a:rPr lang="en-US" sz="3200" dirty="0">
                <a:ln>
                  <a:solidFill>
                    <a:schemeClr val="accent1"/>
                  </a:solidFill>
                </a:ln>
                <a:latin typeface="Arial Rounded MT Bold" panose="020F0704030504030204" pitchFamily="34" charset="0"/>
                <a:cs typeface="Aharoni" panose="020B0604020202020204" pitchFamily="2" charset="-79"/>
              </a:rPr>
            </a:br>
            <a:r>
              <a:rPr lang="en-US" sz="3200" dirty="0">
                <a:ln>
                  <a:solidFill>
                    <a:schemeClr val="accent1"/>
                  </a:solidFill>
                </a:ln>
                <a:latin typeface="Arial Rounded MT Bold" panose="020F0704030504030204" pitchFamily="34" charset="0"/>
                <a:cs typeface="Aharoni" panose="020B0604020202020204" pitchFamily="2" charset="-79"/>
              </a:rPr>
              <a:t>A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Unique Transaction Number</a:t>
            </a:r>
            <a:r>
              <a:rPr lang="en-US" sz="3200" dirty="0">
                <a:ln>
                  <a:solidFill>
                    <a:schemeClr val="accent1"/>
                  </a:solidFill>
                </a:ln>
                <a:latin typeface="Arial Rounded MT Bold" panose="020F0704030504030204" pitchFamily="34" charset="0"/>
                <a:cs typeface="Aharoni" panose="020B0604020202020204" pitchFamily="2" charset="-79"/>
              </a:rPr>
              <a:t>, Member Name, Member Email, Server Name, # In Party, Date &amp; Time Are Saved</a:t>
            </a:r>
          </a:p>
          <a:p>
            <a:pPr algn="ctr"/>
            <a:endParaRPr lang="en-US" sz="3200" dirty="0">
              <a:ln>
                <a:solidFill>
                  <a:schemeClr val="accent1"/>
                </a:solidFill>
              </a:ln>
              <a:latin typeface="Arial Rounded MT Bold" panose="020F0704030504030204" pitchFamily="34" charset="0"/>
              <a:cs typeface="Aharoni" panose="020B0604020202020204" pitchFamily="2" charset="-79"/>
            </a:endParaRPr>
          </a:p>
          <a:p>
            <a:pPr algn="ctr"/>
            <a:r>
              <a:rPr lang="en-US" sz="3200" dirty="0">
                <a:ln>
                  <a:solidFill>
                    <a:schemeClr val="accent1"/>
                  </a:solidFill>
                </a:ln>
                <a:latin typeface="Arial Rounded MT Bold" panose="020F0704030504030204" pitchFamily="34" charset="0"/>
                <a:cs typeface="Aharoni" panose="020B0604020202020204" pitchFamily="2" charset="-79"/>
              </a:rPr>
              <a:t>.</a:t>
            </a:r>
          </a:p>
        </p:txBody>
      </p:sp>
      <p:pic>
        <p:nvPicPr>
          <p:cNvPr id="14" name="Picture 13">
            <a:extLst>
              <a:ext uri="{FF2B5EF4-FFF2-40B4-BE49-F238E27FC236}">
                <a16:creationId xmlns:a16="http://schemas.microsoft.com/office/drawing/2014/main" id="{66FE2C35-2B3C-5119-4633-7B8EF894E6F3}"/>
              </a:ext>
            </a:extLst>
          </p:cNvPr>
          <p:cNvPicPr>
            <a:picLocks noChangeAspect="1"/>
          </p:cNvPicPr>
          <p:nvPr/>
        </p:nvPicPr>
        <p:blipFill rotWithShape="1">
          <a:blip r:embed="rId3"/>
          <a:srcRect b="8622"/>
          <a:stretch/>
        </p:blipFill>
        <p:spPr>
          <a:xfrm>
            <a:off x="0" y="34625"/>
            <a:ext cx="2557145" cy="5056281"/>
          </a:xfrm>
          <a:prstGeom prst="rect">
            <a:avLst/>
          </a:prstGeom>
        </p:spPr>
      </p:pic>
      <p:pic>
        <p:nvPicPr>
          <p:cNvPr id="15" name="Picture 14">
            <a:extLst>
              <a:ext uri="{FF2B5EF4-FFF2-40B4-BE49-F238E27FC236}">
                <a16:creationId xmlns:a16="http://schemas.microsoft.com/office/drawing/2014/main" id="{F43F36B1-E037-3172-A899-768ED46CFF17}"/>
              </a:ext>
            </a:extLst>
          </p:cNvPr>
          <p:cNvPicPr>
            <a:picLocks noChangeAspect="1"/>
          </p:cNvPicPr>
          <p:nvPr/>
        </p:nvPicPr>
        <p:blipFill rotWithShape="1">
          <a:blip r:embed="rId3"/>
          <a:srcRect t="28631" b="17566"/>
          <a:stretch/>
        </p:blipFill>
        <p:spPr>
          <a:xfrm>
            <a:off x="2655476" y="-40914"/>
            <a:ext cx="4366437" cy="5083556"/>
          </a:xfrm>
          <a:prstGeom prst="rect">
            <a:avLst/>
          </a:prstGeom>
        </p:spPr>
      </p:pic>
      <p:sp>
        <p:nvSpPr>
          <p:cNvPr id="2" name="TextBox 1">
            <a:extLst>
              <a:ext uri="{FF2B5EF4-FFF2-40B4-BE49-F238E27FC236}">
                <a16:creationId xmlns:a16="http://schemas.microsoft.com/office/drawing/2014/main" id="{F48650D7-70F9-9F01-A4CE-B38E34695279}"/>
              </a:ext>
            </a:extLst>
          </p:cNvPr>
          <p:cNvSpPr txBox="1"/>
          <p:nvPr/>
        </p:nvSpPr>
        <p:spPr>
          <a:xfrm>
            <a:off x="2324909" y="1303933"/>
            <a:ext cx="1460283" cy="400110"/>
          </a:xfrm>
          <a:prstGeom prst="rect">
            <a:avLst/>
          </a:prstGeom>
          <a:noFill/>
        </p:spPr>
        <p:txBody>
          <a:bodyPr wrap="square" rtlCol="0">
            <a:spAutoFit/>
          </a:bodyPr>
          <a:lstStyle/>
          <a:p>
            <a:r>
              <a:rPr lang="en-US" sz="2000">
                <a:solidFill>
                  <a:srgbClr val="FFFF00"/>
                </a:solidFill>
                <a:highlight>
                  <a:srgbClr val="000000"/>
                </a:highlight>
                <a:latin typeface="Impact" panose="020B0806030902050204" pitchFamily="34" charset="0"/>
              </a:rPr>
              <a:t>Fraud Proof </a:t>
            </a:r>
          </a:p>
        </p:txBody>
      </p:sp>
      <p:pic>
        <p:nvPicPr>
          <p:cNvPr id="23554" name="Picture 2" descr="MakeMyTrip - Alert: MakeMyTrip's employees/agents will not... | Facebook">
            <a:extLst>
              <a:ext uri="{FF2B5EF4-FFF2-40B4-BE49-F238E27FC236}">
                <a16:creationId xmlns:a16="http://schemas.microsoft.com/office/drawing/2014/main" id="{12AC84E3-7B67-8F5B-52FC-33B9313B76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687" t="8077" r="24441" b="16680"/>
          <a:stretch/>
        </p:blipFill>
        <p:spPr bwMode="auto">
          <a:xfrm>
            <a:off x="6250075" y="841141"/>
            <a:ext cx="864048" cy="95723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Protected money stock illustration. Illustration of banknotes - 13429031">
            <a:extLst>
              <a:ext uri="{FF2B5EF4-FFF2-40B4-BE49-F238E27FC236}">
                <a16:creationId xmlns:a16="http://schemas.microsoft.com/office/drawing/2014/main" id="{0D1D3EA7-76AA-F946-5F08-79952F0F60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572"/>
          <a:stretch/>
        </p:blipFill>
        <p:spPr bwMode="auto">
          <a:xfrm>
            <a:off x="9281337" y="523363"/>
            <a:ext cx="2740542" cy="1961247"/>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How to Hire Waiters and Waitstaff">
            <a:extLst>
              <a:ext uri="{FF2B5EF4-FFF2-40B4-BE49-F238E27FC236}">
                <a16:creationId xmlns:a16="http://schemas.microsoft.com/office/drawing/2014/main" id="{7F9650F4-244E-0DC6-A577-C0222691DA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8234" y="2621899"/>
            <a:ext cx="3628472" cy="241458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42F51700-B640-4FCB-9555-E2DFBA027A79}"/>
              </a:ext>
            </a:extLst>
          </p:cNvPr>
          <p:cNvSpPr txBox="1"/>
          <p:nvPr/>
        </p:nvSpPr>
        <p:spPr>
          <a:xfrm>
            <a:off x="2366170" y="854280"/>
            <a:ext cx="4697005" cy="1299411"/>
          </a:xfrm>
          <a:prstGeom prst="rect">
            <a:avLst/>
          </a:prstGeom>
          <a:solidFill>
            <a:srgbClr val="FFFF00">
              <a:alpha val="10000"/>
            </a:srgbClr>
          </a:solidFill>
          <a:ln w="15875">
            <a:solidFill>
              <a:srgbClr val="FF0000"/>
            </a:solidFill>
          </a:ln>
        </p:spPr>
        <p:txBody>
          <a:bodyPr wrap="square" rtlCol="0">
            <a:noAutofit/>
          </a:bodyPr>
          <a:lstStyle/>
          <a:p>
            <a:endParaRPr lang="en-US"/>
          </a:p>
        </p:txBody>
      </p:sp>
      <p:pic>
        <p:nvPicPr>
          <p:cNvPr id="4" name="Picture 3">
            <a:extLst>
              <a:ext uri="{FF2B5EF4-FFF2-40B4-BE49-F238E27FC236}">
                <a16:creationId xmlns:a16="http://schemas.microsoft.com/office/drawing/2014/main" id="{A16904D2-D123-CEDC-150D-0FE92CC816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3809" y="225169"/>
            <a:ext cx="2157528" cy="2157528"/>
          </a:xfrm>
          <a:prstGeom prst="rect">
            <a:avLst/>
          </a:prstGeom>
        </p:spPr>
      </p:pic>
    </p:spTree>
    <p:extLst>
      <p:ext uri="{BB962C8B-B14F-4D97-AF65-F5344CB8AC3E}">
        <p14:creationId xmlns:p14="http://schemas.microsoft.com/office/powerpoint/2010/main" val="263088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304A928-6A32-9290-399B-DBC062732D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95" r="790" b="9852"/>
          <a:stretch/>
        </p:blipFill>
        <p:spPr bwMode="auto">
          <a:xfrm>
            <a:off x="182581" y="93518"/>
            <a:ext cx="11926073" cy="4993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FREE </a:t>
            </a:r>
            <a:r>
              <a:rPr lang="en-US" sz="3200" dirty="0">
                <a:ln>
                  <a:solidFill>
                    <a:schemeClr val="accent1"/>
                  </a:solidFill>
                </a:ln>
                <a:latin typeface="Arial Rounded MT Bold" panose="020F0704030504030204" pitchFamily="34" charset="0"/>
                <a:cs typeface="Aharoni" panose="020B0604020202020204" pitchFamily="2" charset="-79"/>
              </a:rPr>
              <a:t> Your Dining Club Transaction Tracking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Software</a:t>
            </a:r>
          </a:p>
          <a:p>
            <a:pPr algn="ct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Tracks All Transactions </a:t>
            </a:r>
            <a:r>
              <a:rPr lang="en-US" sz="3200" dirty="0">
                <a:ln>
                  <a:solidFill>
                    <a:schemeClr val="accent1"/>
                  </a:solidFill>
                </a:ln>
                <a:latin typeface="Arial Rounded MT Bold" panose="020F0704030504030204" pitchFamily="34" charset="0"/>
                <a:cs typeface="Aharoni" panose="020B0604020202020204" pitchFamily="2" charset="-79"/>
              </a:rPr>
              <a:t>&amp; Allows For Additional Data To Be Entered If You Are A Total Type A Personality.</a:t>
            </a:r>
          </a:p>
          <a:p>
            <a:pPr algn="ctr"/>
            <a:endParaRPr lang="en-US" sz="3200" dirty="0">
              <a:ln>
                <a:solidFill>
                  <a:schemeClr val="accent1"/>
                </a:solidFill>
              </a:ln>
              <a:latin typeface="Arial Rounded MT Bold" panose="020F0704030504030204" pitchFamily="34" charset="0"/>
              <a:cs typeface="Aharoni" panose="020B0604020202020204" pitchFamily="2" charset="-79"/>
            </a:endParaRPr>
          </a:p>
          <a:p>
            <a:pPr algn="ctr"/>
            <a:r>
              <a:rPr lang="en-US" sz="3200" dirty="0">
                <a:ln>
                  <a:solidFill>
                    <a:schemeClr val="accent1"/>
                  </a:solidFill>
                </a:ln>
                <a:latin typeface="Arial Rounded MT Bold" panose="020F0704030504030204" pitchFamily="34" charset="0"/>
                <a:cs typeface="Aharoni" panose="020B0604020202020204" pitchFamily="2" charset="-79"/>
              </a:rPr>
              <a:t>.</a:t>
            </a:r>
          </a:p>
        </p:txBody>
      </p:sp>
      <p:pic>
        <p:nvPicPr>
          <p:cNvPr id="25602" name="Picture 2" descr="5,200+ Restaurant Owner On Computer Stock Photos, Pictures &amp; Royalty-Free  Images - iStock">
            <a:extLst>
              <a:ext uri="{FF2B5EF4-FFF2-40B4-BE49-F238E27FC236}">
                <a16:creationId xmlns:a16="http://schemas.microsoft.com/office/drawing/2014/main" id="{7EB8A342-9978-8932-F8A9-3CC46CE37D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1578" y="2178340"/>
            <a:ext cx="1801678" cy="8223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C41167-3C44-4E05-CA4E-1AD7CF3BB808}"/>
              </a:ext>
            </a:extLst>
          </p:cNvPr>
          <p:cNvSpPr txBox="1"/>
          <p:nvPr/>
        </p:nvSpPr>
        <p:spPr>
          <a:xfrm>
            <a:off x="651926" y="3429000"/>
            <a:ext cx="1857358" cy="479325"/>
          </a:xfrm>
          <a:prstGeom prst="rect">
            <a:avLst/>
          </a:prstGeom>
          <a:solidFill>
            <a:srgbClr val="FFFF00">
              <a:alpha val="10000"/>
            </a:srgbClr>
          </a:solidFill>
          <a:ln w="15875">
            <a:solidFill>
              <a:srgbClr val="FF0000"/>
            </a:solidFill>
          </a:ln>
        </p:spPr>
        <p:txBody>
          <a:bodyPr wrap="square" rtlCol="0">
            <a:noAutofit/>
          </a:bodyPr>
          <a:lstStyle/>
          <a:p>
            <a:endParaRPr lang="en-US"/>
          </a:p>
        </p:txBody>
      </p:sp>
      <p:sp>
        <p:nvSpPr>
          <p:cNvPr id="6" name="TextBox 5">
            <a:extLst>
              <a:ext uri="{FF2B5EF4-FFF2-40B4-BE49-F238E27FC236}">
                <a16:creationId xmlns:a16="http://schemas.microsoft.com/office/drawing/2014/main" id="{F2AD9B40-8EE7-0874-71BD-EBF7F2DF2307}"/>
              </a:ext>
            </a:extLst>
          </p:cNvPr>
          <p:cNvSpPr txBox="1"/>
          <p:nvPr/>
        </p:nvSpPr>
        <p:spPr>
          <a:xfrm>
            <a:off x="8059479" y="3429000"/>
            <a:ext cx="684028" cy="479324"/>
          </a:xfrm>
          <a:prstGeom prst="rect">
            <a:avLst/>
          </a:prstGeom>
          <a:solidFill>
            <a:srgbClr val="FFFF00">
              <a:alpha val="10000"/>
            </a:srgbClr>
          </a:solidFill>
          <a:ln w="15875">
            <a:solidFill>
              <a:srgbClr val="FF0000"/>
            </a:solidFill>
          </a:ln>
        </p:spPr>
        <p:txBody>
          <a:bodyPr wrap="square" rtlCol="0">
            <a:noAutofit/>
          </a:bodyPr>
          <a:lstStyle/>
          <a:p>
            <a:endParaRPr lang="en-US"/>
          </a:p>
        </p:txBody>
      </p:sp>
      <p:sp>
        <p:nvSpPr>
          <p:cNvPr id="7" name="TextBox 6">
            <a:extLst>
              <a:ext uri="{FF2B5EF4-FFF2-40B4-BE49-F238E27FC236}">
                <a16:creationId xmlns:a16="http://schemas.microsoft.com/office/drawing/2014/main" id="{471A46D0-AF51-6774-3723-322F673D6EEF}"/>
              </a:ext>
            </a:extLst>
          </p:cNvPr>
          <p:cNvSpPr txBox="1"/>
          <p:nvPr/>
        </p:nvSpPr>
        <p:spPr>
          <a:xfrm>
            <a:off x="3334871" y="99531"/>
            <a:ext cx="7659195" cy="400110"/>
          </a:xfrm>
          <a:prstGeom prst="rect">
            <a:avLst/>
          </a:prstGeom>
          <a:noFill/>
        </p:spPr>
        <p:txBody>
          <a:bodyPr wrap="square" rtlCol="0">
            <a:spAutoFit/>
          </a:bodyPr>
          <a:lstStyle/>
          <a:p>
            <a:r>
              <a:rPr lang="en-US" sz="2000" dirty="0">
                <a:solidFill>
                  <a:srgbClr val="FFFF00"/>
                </a:solidFill>
                <a:latin typeface="Impact" panose="020B0806030902050204" pitchFamily="34" charset="0"/>
              </a:rPr>
              <a:t>YOUR DINING CLUB TRANSACTION TRACKING SOFTWARE PROVIDED FOR FREE</a:t>
            </a:r>
          </a:p>
        </p:txBody>
      </p:sp>
      <p:sp>
        <p:nvSpPr>
          <p:cNvPr id="9" name="TextBox 8">
            <a:extLst>
              <a:ext uri="{FF2B5EF4-FFF2-40B4-BE49-F238E27FC236}">
                <a16:creationId xmlns:a16="http://schemas.microsoft.com/office/drawing/2014/main" id="{0A99CF7A-D19D-0EDE-CA55-153088F3B637}"/>
              </a:ext>
            </a:extLst>
          </p:cNvPr>
          <p:cNvSpPr txBox="1"/>
          <p:nvPr/>
        </p:nvSpPr>
        <p:spPr>
          <a:xfrm>
            <a:off x="4836336" y="2201683"/>
            <a:ext cx="2010478" cy="214437"/>
          </a:xfrm>
          <a:prstGeom prst="rect">
            <a:avLst/>
          </a:prstGeom>
          <a:solidFill>
            <a:srgbClr val="FFFF00">
              <a:alpha val="10000"/>
            </a:srgbClr>
          </a:solidFill>
          <a:ln w="15875">
            <a:solidFill>
              <a:srgbClr val="FF0000"/>
            </a:solidFill>
          </a:ln>
        </p:spPr>
        <p:txBody>
          <a:bodyPr wrap="square" rtlCol="0">
            <a:noAutofit/>
          </a:bodyPr>
          <a:lstStyle/>
          <a:p>
            <a:r>
              <a:rPr lang="en-US" sz="1100" b="1" i="1"/>
              <a:t>Fields Populated From The App</a:t>
            </a:r>
          </a:p>
          <a:p>
            <a:pPr algn="ctr"/>
            <a:endParaRPr lang="en-US"/>
          </a:p>
        </p:txBody>
      </p:sp>
      <p:sp>
        <p:nvSpPr>
          <p:cNvPr id="5" name="TextBox 4">
            <a:extLst>
              <a:ext uri="{FF2B5EF4-FFF2-40B4-BE49-F238E27FC236}">
                <a16:creationId xmlns:a16="http://schemas.microsoft.com/office/drawing/2014/main" id="{F83B77C0-EEB4-362B-AAF0-0C1F8C3D70A6}"/>
              </a:ext>
            </a:extLst>
          </p:cNvPr>
          <p:cNvSpPr txBox="1"/>
          <p:nvPr/>
        </p:nvSpPr>
        <p:spPr>
          <a:xfrm>
            <a:off x="4836336" y="2416120"/>
            <a:ext cx="2010478" cy="214437"/>
          </a:xfrm>
          <a:prstGeom prst="rect">
            <a:avLst/>
          </a:prstGeom>
          <a:solidFill>
            <a:schemeClr val="accent1">
              <a:alpha val="15000"/>
            </a:schemeClr>
          </a:solidFill>
          <a:ln w="15875">
            <a:solidFill>
              <a:srgbClr val="FF0000"/>
            </a:solidFill>
          </a:ln>
        </p:spPr>
        <p:txBody>
          <a:bodyPr wrap="square" rtlCol="0">
            <a:noAutofit/>
          </a:bodyPr>
          <a:lstStyle/>
          <a:p>
            <a:r>
              <a:rPr lang="en-US" sz="1100" b="1" i="1"/>
              <a:t>Fields You Can Populate	</a:t>
            </a:r>
          </a:p>
          <a:p>
            <a:pPr algn="ctr"/>
            <a:endParaRPr lang="en-US"/>
          </a:p>
        </p:txBody>
      </p:sp>
      <p:sp>
        <p:nvSpPr>
          <p:cNvPr id="10" name="TextBox 9">
            <a:extLst>
              <a:ext uri="{FF2B5EF4-FFF2-40B4-BE49-F238E27FC236}">
                <a16:creationId xmlns:a16="http://schemas.microsoft.com/office/drawing/2014/main" id="{883532FB-89C9-ACAB-0092-454B067C4523}"/>
              </a:ext>
            </a:extLst>
          </p:cNvPr>
          <p:cNvSpPr txBox="1"/>
          <p:nvPr/>
        </p:nvSpPr>
        <p:spPr>
          <a:xfrm>
            <a:off x="4836336" y="2630557"/>
            <a:ext cx="2010478" cy="214437"/>
          </a:xfrm>
          <a:prstGeom prst="rect">
            <a:avLst/>
          </a:prstGeom>
          <a:solidFill>
            <a:schemeClr val="accent6">
              <a:alpha val="20000"/>
            </a:schemeClr>
          </a:solidFill>
          <a:ln w="15875">
            <a:solidFill>
              <a:srgbClr val="FF0000"/>
            </a:solidFill>
          </a:ln>
        </p:spPr>
        <p:txBody>
          <a:bodyPr wrap="square" rtlCol="0">
            <a:noAutofit/>
          </a:bodyPr>
          <a:lstStyle/>
          <a:p>
            <a:pPr algn="ctr"/>
            <a:r>
              <a:rPr lang="en-US" sz="1100" b="1" i="1"/>
              <a:t>Fields Automatically Calculated</a:t>
            </a:r>
          </a:p>
          <a:p>
            <a:pPr algn="ctr"/>
            <a:endParaRPr lang="en-US"/>
          </a:p>
        </p:txBody>
      </p:sp>
      <p:sp>
        <p:nvSpPr>
          <p:cNvPr id="11" name="TextBox 10">
            <a:extLst>
              <a:ext uri="{FF2B5EF4-FFF2-40B4-BE49-F238E27FC236}">
                <a16:creationId xmlns:a16="http://schemas.microsoft.com/office/drawing/2014/main" id="{6D0F749D-3407-0FB9-1748-E46939B2E021}"/>
              </a:ext>
            </a:extLst>
          </p:cNvPr>
          <p:cNvSpPr txBox="1"/>
          <p:nvPr/>
        </p:nvSpPr>
        <p:spPr>
          <a:xfrm>
            <a:off x="2509284" y="3429000"/>
            <a:ext cx="1911641" cy="479325"/>
          </a:xfrm>
          <a:prstGeom prst="rect">
            <a:avLst/>
          </a:prstGeom>
          <a:solidFill>
            <a:schemeClr val="accent1">
              <a:alpha val="15000"/>
            </a:schemeClr>
          </a:solidFill>
          <a:ln w="15875">
            <a:solidFill>
              <a:srgbClr val="FF0000"/>
            </a:solidFill>
          </a:ln>
        </p:spPr>
        <p:txBody>
          <a:bodyPr wrap="square" rtlCol="0">
            <a:noAutofit/>
          </a:bodyPr>
          <a:lstStyle/>
          <a:p>
            <a:r>
              <a:rPr lang="en-US" sz="1100" b="1" i="1"/>
              <a:t>	</a:t>
            </a:r>
          </a:p>
          <a:p>
            <a:pPr algn="ctr"/>
            <a:endParaRPr lang="en-US"/>
          </a:p>
        </p:txBody>
      </p:sp>
      <p:sp>
        <p:nvSpPr>
          <p:cNvPr id="12" name="TextBox 11">
            <a:extLst>
              <a:ext uri="{FF2B5EF4-FFF2-40B4-BE49-F238E27FC236}">
                <a16:creationId xmlns:a16="http://schemas.microsoft.com/office/drawing/2014/main" id="{662B4842-089D-DE17-95D0-747DC08C6AE9}"/>
              </a:ext>
            </a:extLst>
          </p:cNvPr>
          <p:cNvSpPr txBox="1"/>
          <p:nvPr/>
        </p:nvSpPr>
        <p:spPr>
          <a:xfrm>
            <a:off x="6282539" y="3429758"/>
            <a:ext cx="930178" cy="479325"/>
          </a:xfrm>
          <a:prstGeom prst="rect">
            <a:avLst/>
          </a:prstGeom>
          <a:solidFill>
            <a:schemeClr val="accent1">
              <a:alpha val="15000"/>
            </a:schemeClr>
          </a:solidFill>
          <a:ln w="15875">
            <a:solidFill>
              <a:srgbClr val="FF0000"/>
            </a:solidFill>
          </a:ln>
        </p:spPr>
        <p:txBody>
          <a:bodyPr wrap="square" rtlCol="0">
            <a:noAutofit/>
          </a:bodyPr>
          <a:lstStyle/>
          <a:p>
            <a:r>
              <a:rPr lang="en-US" sz="1100" b="1" i="1"/>
              <a:t>	</a:t>
            </a:r>
          </a:p>
          <a:p>
            <a:pPr algn="ctr"/>
            <a:endParaRPr lang="en-US"/>
          </a:p>
        </p:txBody>
      </p:sp>
      <p:sp>
        <p:nvSpPr>
          <p:cNvPr id="13" name="TextBox 12">
            <a:extLst>
              <a:ext uri="{FF2B5EF4-FFF2-40B4-BE49-F238E27FC236}">
                <a16:creationId xmlns:a16="http://schemas.microsoft.com/office/drawing/2014/main" id="{043D80F0-54E0-78BA-6A67-2C490D640DD1}"/>
              </a:ext>
            </a:extLst>
          </p:cNvPr>
          <p:cNvSpPr txBox="1"/>
          <p:nvPr/>
        </p:nvSpPr>
        <p:spPr>
          <a:xfrm>
            <a:off x="8743507" y="3428999"/>
            <a:ext cx="1801678" cy="479325"/>
          </a:xfrm>
          <a:prstGeom prst="rect">
            <a:avLst/>
          </a:prstGeom>
          <a:solidFill>
            <a:schemeClr val="accent1">
              <a:alpha val="15000"/>
            </a:schemeClr>
          </a:solidFill>
          <a:ln w="15875">
            <a:solidFill>
              <a:srgbClr val="FF0000"/>
            </a:solidFill>
          </a:ln>
        </p:spPr>
        <p:txBody>
          <a:bodyPr wrap="square" rtlCol="0">
            <a:noAutofit/>
          </a:bodyPr>
          <a:lstStyle/>
          <a:p>
            <a:r>
              <a:rPr lang="en-US" sz="1100" b="1" i="1"/>
              <a:t>	</a:t>
            </a:r>
          </a:p>
          <a:p>
            <a:pPr algn="ctr"/>
            <a:endParaRPr lang="en-US"/>
          </a:p>
        </p:txBody>
      </p:sp>
      <p:sp>
        <p:nvSpPr>
          <p:cNvPr id="15" name="TextBox 14">
            <a:extLst>
              <a:ext uri="{FF2B5EF4-FFF2-40B4-BE49-F238E27FC236}">
                <a16:creationId xmlns:a16="http://schemas.microsoft.com/office/drawing/2014/main" id="{A1440425-E27C-D1C2-8DF1-972632218504}"/>
              </a:ext>
            </a:extLst>
          </p:cNvPr>
          <p:cNvSpPr txBox="1"/>
          <p:nvPr/>
        </p:nvSpPr>
        <p:spPr>
          <a:xfrm>
            <a:off x="4420925" y="3428999"/>
            <a:ext cx="1857358" cy="479324"/>
          </a:xfrm>
          <a:prstGeom prst="rect">
            <a:avLst/>
          </a:prstGeom>
          <a:solidFill>
            <a:schemeClr val="accent6">
              <a:alpha val="20000"/>
            </a:schemeClr>
          </a:solidFill>
          <a:ln w="15875">
            <a:solidFill>
              <a:srgbClr val="FF0000"/>
            </a:solidFill>
          </a:ln>
        </p:spPr>
        <p:txBody>
          <a:bodyPr wrap="square" rtlCol="0">
            <a:noAutofit/>
          </a:bodyPr>
          <a:lstStyle/>
          <a:p>
            <a:pPr algn="ctr"/>
            <a:endParaRPr lang="en-US"/>
          </a:p>
        </p:txBody>
      </p:sp>
      <p:sp>
        <p:nvSpPr>
          <p:cNvPr id="17" name="TextBox 16">
            <a:extLst>
              <a:ext uri="{FF2B5EF4-FFF2-40B4-BE49-F238E27FC236}">
                <a16:creationId xmlns:a16="http://schemas.microsoft.com/office/drawing/2014/main" id="{9786C159-2C0C-9178-AA5A-EF00EACA48D5}"/>
              </a:ext>
            </a:extLst>
          </p:cNvPr>
          <p:cNvSpPr txBox="1"/>
          <p:nvPr/>
        </p:nvSpPr>
        <p:spPr>
          <a:xfrm>
            <a:off x="7212718" y="3428999"/>
            <a:ext cx="846762" cy="479324"/>
          </a:xfrm>
          <a:prstGeom prst="rect">
            <a:avLst/>
          </a:prstGeom>
          <a:solidFill>
            <a:schemeClr val="accent6">
              <a:alpha val="20000"/>
            </a:schemeClr>
          </a:solidFill>
          <a:ln w="15875">
            <a:solidFill>
              <a:srgbClr val="FF0000"/>
            </a:solidFill>
          </a:ln>
        </p:spPr>
        <p:txBody>
          <a:bodyPr wrap="square" rtlCol="0">
            <a:noAutofit/>
          </a:bodyPr>
          <a:lstStyle/>
          <a:p>
            <a:pPr algn="ctr"/>
            <a:endParaRPr lang="en-US"/>
          </a:p>
        </p:txBody>
      </p:sp>
      <p:pic>
        <p:nvPicPr>
          <p:cNvPr id="18" name="Picture 2" descr="MakeMyTrip - Alert: MakeMyTrip's employees/agents will not... | Facebook">
            <a:extLst>
              <a:ext uri="{FF2B5EF4-FFF2-40B4-BE49-F238E27FC236}">
                <a16:creationId xmlns:a16="http://schemas.microsoft.com/office/drawing/2014/main" id="{ED77AF93-67AF-5452-BBB6-A0D010160C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687" t="8077" r="24441" b="16680"/>
          <a:stretch/>
        </p:blipFill>
        <p:spPr bwMode="auto">
          <a:xfrm>
            <a:off x="7212717" y="2178340"/>
            <a:ext cx="978113" cy="10835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rotected money stock illustration. Illustration of banknotes - 13429031">
            <a:extLst>
              <a:ext uri="{FF2B5EF4-FFF2-40B4-BE49-F238E27FC236}">
                <a16:creationId xmlns:a16="http://schemas.microsoft.com/office/drawing/2014/main" id="{9351DD53-0B82-CABF-6205-B928BA6620B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2572"/>
          <a:stretch/>
        </p:blipFill>
        <p:spPr bwMode="auto">
          <a:xfrm>
            <a:off x="8187812" y="2295570"/>
            <a:ext cx="1235827" cy="884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024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Your Dining Club Is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A Membership Driven Platform </a:t>
            </a:r>
            <a:r>
              <a:rPr lang="en-US" sz="3200" dirty="0">
                <a:ln>
                  <a:solidFill>
                    <a:schemeClr val="accent1"/>
                  </a:solidFill>
                </a:ln>
                <a:latin typeface="Arial Rounded MT Bold" panose="020F0704030504030204" pitchFamily="34" charset="0"/>
                <a:cs typeface="Aharoni" panose="020B0604020202020204" pitchFamily="2" charset="-79"/>
              </a:rPr>
              <a:t>That Costs A Member ONLY $29.95 Per Month and</a:t>
            </a:r>
          </a:p>
          <a:p>
            <a:pPr algn="ctr"/>
            <a:r>
              <a:rPr lang="en-US" sz="3200" dirty="0">
                <a:ln>
                  <a:solidFill>
                    <a:schemeClr val="accent1"/>
                  </a:solidFill>
                </a:ln>
                <a:latin typeface="Arial Rounded MT Bold" panose="020F0704030504030204" pitchFamily="34" charset="0"/>
                <a:cs typeface="Aharoni" panose="020B0604020202020204" pitchFamily="2" charset="-79"/>
              </a:rPr>
              <a:t>Can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Easily Save A Member $500-$1,000 Per Month</a:t>
            </a:r>
          </a:p>
        </p:txBody>
      </p:sp>
      <p:pic>
        <p:nvPicPr>
          <p:cNvPr id="20482" name="Picture 2" descr="Third slide">
            <a:extLst>
              <a:ext uri="{FF2B5EF4-FFF2-40B4-BE49-F238E27FC236}">
                <a16:creationId xmlns:a16="http://schemas.microsoft.com/office/drawing/2014/main" id="{80CF19A7-11BC-B9E8-8547-137D4DBAC7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257" t="23144" r="3389" b="29488"/>
          <a:stretch/>
        </p:blipFill>
        <p:spPr bwMode="auto">
          <a:xfrm>
            <a:off x="350874" y="425733"/>
            <a:ext cx="6256421" cy="41462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C4C933-ACBC-C453-B89A-DC64E11D6330}"/>
              </a:ext>
            </a:extLst>
          </p:cNvPr>
          <p:cNvSpPr txBox="1"/>
          <p:nvPr/>
        </p:nvSpPr>
        <p:spPr>
          <a:xfrm>
            <a:off x="1323474" y="974559"/>
            <a:ext cx="505326" cy="1323439"/>
          </a:xfrm>
          <a:prstGeom prst="rect">
            <a:avLst/>
          </a:prstGeom>
          <a:noFill/>
        </p:spPr>
        <p:txBody>
          <a:bodyPr wrap="square" rtlCol="0">
            <a:spAutoFit/>
          </a:bodyPr>
          <a:lstStyle/>
          <a:p>
            <a:r>
              <a:rPr lang="en-US" sz="8000">
                <a:ln w="15875">
                  <a:solidFill>
                    <a:schemeClr val="bg1"/>
                  </a:solidFill>
                </a:ln>
                <a:solidFill>
                  <a:srgbClr val="FF0000"/>
                </a:solidFill>
                <a:latin typeface="Impact" panose="020B0806030902050204" pitchFamily="34" charset="0"/>
              </a:rPr>
              <a:t>1</a:t>
            </a:r>
          </a:p>
        </p:txBody>
      </p:sp>
      <p:sp>
        <p:nvSpPr>
          <p:cNvPr id="4" name="TextBox 3">
            <a:extLst>
              <a:ext uri="{FF2B5EF4-FFF2-40B4-BE49-F238E27FC236}">
                <a16:creationId xmlns:a16="http://schemas.microsoft.com/office/drawing/2014/main" id="{D29CBF29-8A4E-4CB5-82BB-9F48E26B0672}"/>
              </a:ext>
            </a:extLst>
          </p:cNvPr>
          <p:cNvSpPr txBox="1"/>
          <p:nvPr/>
        </p:nvSpPr>
        <p:spPr>
          <a:xfrm>
            <a:off x="4407569" y="1057811"/>
            <a:ext cx="505326" cy="1323439"/>
          </a:xfrm>
          <a:prstGeom prst="rect">
            <a:avLst/>
          </a:prstGeom>
          <a:noFill/>
        </p:spPr>
        <p:txBody>
          <a:bodyPr wrap="square" rtlCol="0">
            <a:spAutoFit/>
          </a:bodyPr>
          <a:lstStyle/>
          <a:p>
            <a:r>
              <a:rPr lang="en-US" sz="8000">
                <a:ln w="15875">
                  <a:solidFill>
                    <a:schemeClr val="bg1"/>
                  </a:solidFill>
                </a:ln>
                <a:solidFill>
                  <a:srgbClr val="FF0000"/>
                </a:solidFill>
                <a:latin typeface="Impact" panose="020B0806030902050204" pitchFamily="34" charset="0"/>
              </a:rPr>
              <a:t>4</a:t>
            </a:r>
          </a:p>
        </p:txBody>
      </p:sp>
      <p:sp>
        <p:nvSpPr>
          <p:cNvPr id="6" name="TextBox 5">
            <a:extLst>
              <a:ext uri="{FF2B5EF4-FFF2-40B4-BE49-F238E27FC236}">
                <a16:creationId xmlns:a16="http://schemas.microsoft.com/office/drawing/2014/main" id="{D7EBD7DC-86AC-09AA-BB4D-8DEB128CC49A}"/>
              </a:ext>
            </a:extLst>
          </p:cNvPr>
          <p:cNvSpPr txBox="1"/>
          <p:nvPr/>
        </p:nvSpPr>
        <p:spPr>
          <a:xfrm>
            <a:off x="1668379" y="2846824"/>
            <a:ext cx="505326" cy="1323439"/>
          </a:xfrm>
          <a:prstGeom prst="rect">
            <a:avLst/>
          </a:prstGeom>
          <a:noFill/>
        </p:spPr>
        <p:txBody>
          <a:bodyPr wrap="square" rtlCol="0">
            <a:spAutoFit/>
          </a:bodyPr>
          <a:lstStyle/>
          <a:p>
            <a:r>
              <a:rPr lang="en-US" sz="8000">
                <a:ln w="15875">
                  <a:solidFill>
                    <a:schemeClr val="bg1"/>
                  </a:solidFill>
                </a:ln>
                <a:solidFill>
                  <a:srgbClr val="FF0000"/>
                </a:solidFill>
                <a:latin typeface="Impact" panose="020B0806030902050204" pitchFamily="34" charset="0"/>
              </a:rPr>
              <a:t>3</a:t>
            </a:r>
          </a:p>
        </p:txBody>
      </p:sp>
      <p:sp>
        <p:nvSpPr>
          <p:cNvPr id="7" name="TextBox 6">
            <a:extLst>
              <a:ext uri="{FF2B5EF4-FFF2-40B4-BE49-F238E27FC236}">
                <a16:creationId xmlns:a16="http://schemas.microsoft.com/office/drawing/2014/main" id="{6534415B-2C70-FEEC-B80B-31B0A3982EB0}"/>
              </a:ext>
            </a:extLst>
          </p:cNvPr>
          <p:cNvSpPr txBox="1"/>
          <p:nvPr/>
        </p:nvSpPr>
        <p:spPr>
          <a:xfrm>
            <a:off x="2372274" y="974559"/>
            <a:ext cx="505326" cy="1323439"/>
          </a:xfrm>
          <a:prstGeom prst="rect">
            <a:avLst/>
          </a:prstGeom>
          <a:noFill/>
        </p:spPr>
        <p:txBody>
          <a:bodyPr wrap="square" rtlCol="0">
            <a:spAutoFit/>
          </a:bodyPr>
          <a:lstStyle/>
          <a:p>
            <a:r>
              <a:rPr lang="en-US" sz="8000">
                <a:ln w="15875">
                  <a:solidFill>
                    <a:schemeClr val="bg1"/>
                  </a:solidFill>
                </a:ln>
                <a:solidFill>
                  <a:srgbClr val="FF0000"/>
                </a:solidFill>
                <a:latin typeface="Impact" panose="020B0806030902050204" pitchFamily="34" charset="0"/>
              </a:rPr>
              <a:t>2</a:t>
            </a:r>
          </a:p>
        </p:txBody>
      </p:sp>
      <p:sp>
        <p:nvSpPr>
          <p:cNvPr id="8" name="TextBox 7">
            <a:extLst>
              <a:ext uri="{FF2B5EF4-FFF2-40B4-BE49-F238E27FC236}">
                <a16:creationId xmlns:a16="http://schemas.microsoft.com/office/drawing/2014/main" id="{90D962C2-97C2-150D-9D28-E7A26A3FD2E9}"/>
              </a:ext>
            </a:extLst>
          </p:cNvPr>
          <p:cNvSpPr txBox="1"/>
          <p:nvPr/>
        </p:nvSpPr>
        <p:spPr>
          <a:xfrm>
            <a:off x="4407569" y="2846824"/>
            <a:ext cx="505326" cy="1323439"/>
          </a:xfrm>
          <a:prstGeom prst="rect">
            <a:avLst/>
          </a:prstGeom>
          <a:noFill/>
        </p:spPr>
        <p:txBody>
          <a:bodyPr wrap="square" rtlCol="0">
            <a:spAutoFit/>
          </a:bodyPr>
          <a:lstStyle/>
          <a:p>
            <a:r>
              <a:rPr lang="en-US" sz="8000">
                <a:ln w="15875">
                  <a:solidFill>
                    <a:schemeClr val="bg1"/>
                  </a:solidFill>
                </a:ln>
                <a:solidFill>
                  <a:srgbClr val="FF9900"/>
                </a:solidFill>
                <a:latin typeface="Impact" panose="020B0806030902050204" pitchFamily="34" charset="0"/>
              </a:rPr>
              <a:t>5</a:t>
            </a:r>
          </a:p>
        </p:txBody>
      </p:sp>
      <p:sp>
        <p:nvSpPr>
          <p:cNvPr id="14" name="TextBox 13">
            <a:extLst>
              <a:ext uri="{FF2B5EF4-FFF2-40B4-BE49-F238E27FC236}">
                <a16:creationId xmlns:a16="http://schemas.microsoft.com/office/drawing/2014/main" id="{CF1CD93D-9120-B4AD-9D99-9D3694256724}"/>
              </a:ext>
            </a:extLst>
          </p:cNvPr>
          <p:cNvSpPr txBox="1"/>
          <p:nvPr/>
        </p:nvSpPr>
        <p:spPr>
          <a:xfrm>
            <a:off x="350874" y="4476752"/>
            <a:ext cx="6256420" cy="607518"/>
          </a:xfrm>
          <a:prstGeom prst="rect">
            <a:avLst/>
          </a:prstGeom>
          <a:solidFill>
            <a:schemeClr val="tx1"/>
          </a:solidFill>
        </p:spPr>
        <p:txBody>
          <a:bodyPr wrap="square" rtlCol="0">
            <a:noAutofit/>
          </a:bodyPr>
          <a:lstStyle/>
          <a:p>
            <a:pPr algn="ctr"/>
            <a:r>
              <a:rPr lang="en-US" dirty="0">
                <a:solidFill>
                  <a:schemeClr val="bg1"/>
                </a:solidFill>
                <a:latin typeface="Impact" panose="020B0806030902050204" pitchFamily="34" charset="0"/>
              </a:rPr>
              <a:t>NEVER PAY A COMMISSION</a:t>
            </a:r>
          </a:p>
          <a:p>
            <a:pPr algn="ctr"/>
            <a:r>
              <a:rPr lang="en-US" dirty="0">
                <a:solidFill>
                  <a:srgbClr val="FFFF00"/>
                </a:solidFill>
                <a:latin typeface="Impact" panose="020B0806030902050204" pitchFamily="34" charset="0"/>
              </a:rPr>
              <a:t>INSTEAD, GET PAID HUGE MONTHLY COMMISSIONS</a:t>
            </a:r>
          </a:p>
        </p:txBody>
      </p:sp>
      <p:sp>
        <p:nvSpPr>
          <p:cNvPr id="2" name="TextBox 1">
            <a:extLst>
              <a:ext uri="{FF2B5EF4-FFF2-40B4-BE49-F238E27FC236}">
                <a16:creationId xmlns:a16="http://schemas.microsoft.com/office/drawing/2014/main" id="{B8C725F9-D5C5-0651-ACAD-B8FA2A6B9B4F}"/>
              </a:ext>
            </a:extLst>
          </p:cNvPr>
          <p:cNvSpPr txBox="1"/>
          <p:nvPr/>
        </p:nvSpPr>
        <p:spPr>
          <a:xfrm>
            <a:off x="6724437" y="2691674"/>
            <a:ext cx="5483557" cy="2246769"/>
          </a:xfrm>
          <a:prstGeom prst="rect">
            <a:avLst/>
          </a:prstGeom>
          <a:noFill/>
        </p:spPr>
        <p:txBody>
          <a:bodyPr wrap="square" rtlCol="0">
            <a:spAutoFit/>
          </a:bodyPr>
          <a:lstStyle/>
          <a:p>
            <a:pPr algn="ctr"/>
            <a:r>
              <a:rPr lang="en-US" sz="2800" dirty="0">
                <a:latin typeface="Arial Rounded MT Bold" panose="020F0704030504030204" pitchFamily="34" charset="0"/>
              </a:rPr>
              <a:t>Your Dining Club – Americas’ First </a:t>
            </a:r>
            <a:r>
              <a:rPr lang="en-US" sz="2800" b="1" dirty="0">
                <a:solidFill>
                  <a:srgbClr val="FF0000"/>
                </a:solidFill>
                <a:latin typeface="Arial Rounded MT Bold" panose="020F0704030504030204" pitchFamily="34" charset="0"/>
              </a:rPr>
              <a:t>Customer Funded </a:t>
            </a:r>
            <a:r>
              <a:rPr lang="en-US" sz="2800">
                <a:latin typeface="Arial Rounded MT Bold" panose="020F0704030504030204" pitchFamily="34" charset="0"/>
              </a:rPr>
              <a:t>Marketing Platform </a:t>
            </a:r>
            <a:r>
              <a:rPr lang="en-US" sz="2800" dirty="0">
                <a:latin typeface="Arial Rounded MT Bold" panose="020F0704030504030204" pitchFamily="34" charset="0"/>
              </a:rPr>
              <a:t>In Where </a:t>
            </a:r>
            <a:br>
              <a:rPr lang="en-US" sz="2800" dirty="0">
                <a:latin typeface="Arial Rounded MT Bold" panose="020F0704030504030204" pitchFamily="34" charset="0"/>
              </a:rPr>
            </a:br>
            <a:r>
              <a:rPr lang="en-US" sz="2800" dirty="0">
                <a:latin typeface="Arial Rounded MT Bold" panose="020F0704030504030204" pitchFamily="34" charset="0"/>
              </a:rPr>
              <a:t>The </a:t>
            </a:r>
            <a:r>
              <a:rPr lang="en-US" sz="2800" b="1" dirty="0">
                <a:solidFill>
                  <a:srgbClr val="FF0000"/>
                </a:solidFill>
                <a:latin typeface="Arial Rounded MT Bold" panose="020F0704030504030204" pitchFamily="34" charset="0"/>
              </a:rPr>
              <a:t>Customer </a:t>
            </a:r>
            <a:br>
              <a:rPr lang="en-US" sz="2800" dirty="0">
                <a:latin typeface="Arial Rounded MT Bold" panose="020F0704030504030204" pitchFamily="34" charset="0"/>
              </a:rPr>
            </a:br>
            <a:r>
              <a:rPr lang="en-US" sz="2800" b="1" dirty="0">
                <a:solidFill>
                  <a:srgbClr val="FF0000"/>
                </a:solidFill>
                <a:latin typeface="Arial Rounded MT Bold" panose="020F0704030504030204" pitchFamily="34" charset="0"/>
              </a:rPr>
              <a:t>Picks Up 100% Of The Tab</a:t>
            </a:r>
          </a:p>
        </p:txBody>
      </p:sp>
      <p:pic>
        <p:nvPicPr>
          <p:cNvPr id="11" name="Picture 10" descr="A logo for a restaurant&#10;&#10;Description automatically generated">
            <a:extLst>
              <a:ext uri="{FF2B5EF4-FFF2-40B4-BE49-F238E27FC236}">
                <a16:creationId xmlns:a16="http://schemas.microsoft.com/office/drawing/2014/main" id="{8D61B8FB-7752-3D76-4949-BBC850591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4437" y="107547"/>
            <a:ext cx="2438405" cy="2438405"/>
          </a:xfrm>
          <a:prstGeom prst="rect">
            <a:avLst/>
          </a:prstGeom>
        </p:spPr>
      </p:pic>
      <p:pic>
        <p:nvPicPr>
          <p:cNvPr id="13" name="Picture 12" descr="A restaurant logo with a chef hat and spoon&#10;&#10;Description automatically generated">
            <a:extLst>
              <a:ext uri="{FF2B5EF4-FFF2-40B4-BE49-F238E27FC236}">
                <a16:creationId xmlns:a16="http://schemas.microsoft.com/office/drawing/2014/main" id="{87ADECD3-46CC-41BB-826B-DA3B9D721F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9326" y="202262"/>
            <a:ext cx="2438400" cy="2438400"/>
          </a:xfrm>
          <a:prstGeom prst="rect">
            <a:avLst/>
          </a:prstGeom>
        </p:spPr>
      </p:pic>
    </p:spTree>
    <p:extLst>
      <p:ext uri="{BB962C8B-B14F-4D97-AF65-F5344CB8AC3E}">
        <p14:creationId xmlns:p14="http://schemas.microsoft.com/office/powerpoint/2010/main" val="2361772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2800" dirty="0">
                <a:ln>
                  <a:solidFill>
                    <a:schemeClr val="accent1"/>
                  </a:solidFill>
                </a:ln>
                <a:solidFill>
                  <a:srgbClr val="FF0000"/>
                </a:solidFill>
                <a:latin typeface="Arial Rounded MT Bold" panose="020F0704030504030204" pitchFamily="34" charset="0"/>
                <a:cs typeface="Aharoni" panose="020B0604020202020204" pitchFamily="2" charset="-79"/>
              </a:rPr>
              <a:t>Up To 50% </a:t>
            </a:r>
            <a:r>
              <a:rPr lang="en-US" sz="2800" dirty="0">
                <a:ln>
                  <a:solidFill>
                    <a:schemeClr val="accent1"/>
                  </a:solidFill>
                </a:ln>
                <a:latin typeface="Arial Rounded MT Bold" panose="020F0704030504030204" pitchFamily="34" charset="0"/>
                <a:cs typeface="Aharoni" panose="020B0604020202020204" pitchFamily="2" charset="-79"/>
              </a:rPr>
              <a:t>Of ALL Your Dining Club </a:t>
            </a:r>
            <a:r>
              <a:rPr lang="en-US" sz="2800" dirty="0">
                <a:ln>
                  <a:solidFill>
                    <a:schemeClr val="accent1"/>
                  </a:solidFill>
                </a:ln>
                <a:solidFill>
                  <a:srgbClr val="FF0000"/>
                </a:solidFill>
                <a:latin typeface="Arial Rounded MT Bold" panose="020F0704030504030204" pitchFamily="34" charset="0"/>
                <a:cs typeface="Aharoni" panose="020B0604020202020204" pitchFamily="2" charset="-79"/>
              </a:rPr>
              <a:t>Revenue Collected </a:t>
            </a:r>
            <a:r>
              <a:rPr lang="en-US" sz="2800" dirty="0">
                <a:ln>
                  <a:solidFill>
                    <a:schemeClr val="accent1"/>
                  </a:solidFill>
                </a:ln>
                <a:latin typeface="Arial Rounded MT Bold" panose="020F0704030504030204" pitchFamily="34" charset="0"/>
                <a:cs typeface="Aharoni" panose="020B0604020202020204" pitchFamily="2" charset="-79"/>
              </a:rPr>
              <a:t>Is </a:t>
            </a:r>
            <a:r>
              <a:rPr lang="en-US" sz="2800" dirty="0">
                <a:ln>
                  <a:solidFill>
                    <a:schemeClr val="accent1"/>
                  </a:solidFill>
                </a:ln>
                <a:solidFill>
                  <a:srgbClr val="FF0000"/>
                </a:solidFill>
                <a:latin typeface="Arial Rounded MT Bold" panose="020F0704030504030204" pitchFamily="34" charset="0"/>
                <a:cs typeface="Aharoni" panose="020B0604020202020204" pitchFamily="2" charset="-79"/>
              </a:rPr>
              <a:t>Returned To Our Your Dining Club Restaurant Members </a:t>
            </a:r>
            <a:r>
              <a:rPr lang="en-US" sz="2800" dirty="0">
                <a:ln>
                  <a:solidFill>
                    <a:schemeClr val="accent1"/>
                  </a:solidFill>
                </a:ln>
                <a:latin typeface="Arial Rounded MT Bold" panose="020F0704030504030204" pitchFamily="34" charset="0"/>
                <a:cs typeface="Aharoni" panose="020B0604020202020204" pitchFamily="2" charset="-79"/>
              </a:rPr>
              <a:t>In The Form Of </a:t>
            </a:r>
            <a:r>
              <a:rPr lang="en-US" sz="2800" b="1" dirty="0">
                <a:ln>
                  <a:solidFill>
                    <a:schemeClr val="accent1"/>
                  </a:solidFill>
                </a:ln>
                <a:solidFill>
                  <a:srgbClr val="FF0000"/>
                </a:solidFill>
                <a:latin typeface="Arial Rounded MT Bold" panose="020F0704030504030204" pitchFamily="34" charset="0"/>
                <a:cs typeface="Aharoni" panose="020B0604020202020204" pitchFamily="2" charset="-79"/>
              </a:rPr>
              <a:t>Monthly Revenue Sharing Cash Commissions</a:t>
            </a:r>
            <a:r>
              <a:rPr lang="en-US" sz="2800" dirty="0">
                <a:ln>
                  <a:solidFill>
                    <a:schemeClr val="accent1"/>
                  </a:solidFill>
                </a:ln>
                <a:latin typeface="Arial Rounded MT Bold" panose="020F0704030504030204" pitchFamily="34" charset="0"/>
                <a:cs typeface="Aharoni" panose="020B0604020202020204" pitchFamily="2" charset="-79"/>
              </a:rPr>
              <a:t>.</a:t>
            </a:r>
            <a:endParaRPr lang="en-US" sz="2800" dirty="0">
              <a:ln>
                <a:solidFill>
                  <a:schemeClr val="accent1"/>
                </a:solidFill>
              </a:ln>
              <a:solidFill>
                <a:srgbClr val="FF0000"/>
              </a:solidFill>
              <a:latin typeface="Arial Rounded MT Bold" panose="020F0704030504030204" pitchFamily="34" charset="0"/>
              <a:cs typeface="Aharoni" panose="020B0604020202020204" pitchFamily="2" charset="-79"/>
            </a:endParaRPr>
          </a:p>
        </p:txBody>
      </p:sp>
      <p:pic>
        <p:nvPicPr>
          <p:cNvPr id="22538" name="Picture 10" descr="Pie chart 50 50 percent Illustrations and Clipart. 206 Pie chart 50 50  percent royalty free illustrations, and drawings available to search from  thousands of stock vector EPS clip art graphic designers.">
            <a:extLst>
              <a:ext uri="{FF2B5EF4-FFF2-40B4-BE49-F238E27FC236}">
                <a16:creationId xmlns:a16="http://schemas.microsoft.com/office/drawing/2014/main" id="{53C5BDD6-C9CD-7461-EAF9-4FC8F8563D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384"/>
          <a:stretch/>
        </p:blipFill>
        <p:spPr bwMode="auto">
          <a:xfrm>
            <a:off x="0" y="2481101"/>
            <a:ext cx="4409299" cy="26117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artoon of a restaurant&#10;&#10;Description automatically generated with low confidence">
            <a:extLst>
              <a:ext uri="{FF2B5EF4-FFF2-40B4-BE49-F238E27FC236}">
                <a16:creationId xmlns:a16="http://schemas.microsoft.com/office/drawing/2014/main" id="{71038909-8E1C-08DF-F8FA-311C6921C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6159" y="2561999"/>
            <a:ext cx="1074047" cy="1380638"/>
          </a:xfrm>
          <a:prstGeom prst="rect">
            <a:avLst/>
          </a:prstGeom>
        </p:spPr>
      </p:pic>
      <p:grpSp>
        <p:nvGrpSpPr>
          <p:cNvPr id="8" name="Group 7">
            <a:extLst>
              <a:ext uri="{FF2B5EF4-FFF2-40B4-BE49-F238E27FC236}">
                <a16:creationId xmlns:a16="http://schemas.microsoft.com/office/drawing/2014/main" id="{E8DAE57F-8216-D05B-DC7C-1AC862C9D2EA}"/>
              </a:ext>
            </a:extLst>
          </p:cNvPr>
          <p:cNvGrpSpPr/>
          <p:nvPr/>
        </p:nvGrpSpPr>
        <p:grpSpPr>
          <a:xfrm>
            <a:off x="3450351" y="3029640"/>
            <a:ext cx="928802" cy="1821341"/>
            <a:chOff x="3450351" y="3029640"/>
            <a:chExt cx="928802" cy="1821341"/>
          </a:xfrm>
        </p:grpSpPr>
        <p:pic>
          <p:nvPicPr>
            <p:cNvPr id="22530" name="Picture 2" descr="50 percent icon. | CanStock">
              <a:extLst>
                <a:ext uri="{FF2B5EF4-FFF2-40B4-BE49-F238E27FC236}">
                  <a16:creationId xmlns:a16="http://schemas.microsoft.com/office/drawing/2014/main" id="{D28D821F-5353-E221-1750-4ADFA0EEF6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572"/>
            <a:stretch/>
          </p:blipFill>
          <p:spPr bwMode="auto">
            <a:xfrm>
              <a:off x="3450351" y="3029640"/>
              <a:ext cx="928802" cy="912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paper, money handling, cash&#10;&#10;Description automatically generated">
              <a:extLst>
                <a:ext uri="{FF2B5EF4-FFF2-40B4-BE49-F238E27FC236}">
                  <a16:creationId xmlns:a16="http://schemas.microsoft.com/office/drawing/2014/main" id="{36137C2D-D2D0-E10A-BE91-ECBC959969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351" y="3942637"/>
              <a:ext cx="928802" cy="908344"/>
            </a:xfrm>
            <a:prstGeom prst="rect">
              <a:avLst/>
            </a:prstGeom>
          </p:spPr>
        </p:pic>
      </p:grpSp>
      <p:pic>
        <p:nvPicPr>
          <p:cNvPr id="10" name="Picture 9" descr="A close-up of a bag of money&#10;&#10;Description automatically generated with low confidence">
            <a:extLst>
              <a:ext uri="{FF2B5EF4-FFF2-40B4-BE49-F238E27FC236}">
                <a16:creationId xmlns:a16="http://schemas.microsoft.com/office/drawing/2014/main" id="{78709E3F-0C03-64BE-834A-AFDB455026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1653" y="3429000"/>
            <a:ext cx="458143" cy="362219"/>
          </a:xfrm>
          <a:prstGeom prst="rect">
            <a:avLst/>
          </a:prstGeom>
        </p:spPr>
      </p:pic>
      <p:pic>
        <p:nvPicPr>
          <p:cNvPr id="12" name="Picture 11" descr="A sack full of money&#10;&#10;Description automatically generated with low confidence">
            <a:extLst>
              <a:ext uri="{FF2B5EF4-FFF2-40B4-BE49-F238E27FC236}">
                <a16:creationId xmlns:a16="http://schemas.microsoft.com/office/drawing/2014/main" id="{41360CA2-7F80-D7D3-2953-C9A9B14739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1662" y="3753293"/>
            <a:ext cx="428690" cy="410903"/>
          </a:xfrm>
          <a:prstGeom prst="rect">
            <a:avLst/>
          </a:prstGeom>
        </p:spPr>
      </p:pic>
      <p:pic>
        <p:nvPicPr>
          <p:cNvPr id="22540" name="Picture 12" descr="What Is Revenue Sharing? Importance, Benefits, and Methods">
            <a:extLst>
              <a:ext uri="{FF2B5EF4-FFF2-40B4-BE49-F238E27FC236}">
                <a16:creationId xmlns:a16="http://schemas.microsoft.com/office/drawing/2014/main" id="{A8C889D3-FC6F-7532-2D6E-129C2AF01C2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019" t="11101" r="61954" b="29521"/>
          <a:stretch/>
        </p:blipFill>
        <p:spPr bwMode="auto">
          <a:xfrm>
            <a:off x="2583653" y="-18128"/>
            <a:ext cx="1795500" cy="2458454"/>
          </a:xfrm>
          <a:prstGeom prst="rect">
            <a:avLst/>
          </a:prstGeom>
          <a:noFill/>
          <a:extLst>
            <a:ext uri="{909E8E84-426E-40DD-AFC4-6F175D3DCCD1}">
              <a14:hiddenFill xmlns:a14="http://schemas.microsoft.com/office/drawing/2010/main">
                <a:solidFill>
                  <a:srgbClr val="FFFFFF"/>
                </a:solidFill>
              </a14:hiddenFill>
            </a:ext>
          </a:extLst>
        </p:spPr>
      </p:pic>
      <p:pic>
        <p:nvPicPr>
          <p:cNvPr id="22542" name="Picture 14" descr="3,510 15 Dollars Images, Stock Photos &amp; Vectors | Shutterstock">
            <a:extLst>
              <a:ext uri="{FF2B5EF4-FFF2-40B4-BE49-F238E27FC236}">
                <a16:creationId xmlns:a16="http://schemas.microsoft.com/office/drawing/2014/main" id="{54F15AC6-09F1-DA85-AF41-3BFF010E020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819" r="10206" b="12684"/>
          <a:stretch/>
        </p:blipFill>
        <p:spPr bwMode="auto">
          <a:xfrm>
            <a:off x="5021165" y="86666"/>
            <a:ext cx="5739661" cy="385597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80A3B53-7EDC-E2D8-00E3-6F42D9706BD9}"/>
              </a:ext>
            </a:extLst>
          </p:cNvPr>
          <p:cNvSpPr txBox="1"/>
          <p:nvPr/>
        </p:nvSpPr>
        <p:spPr>
          <a:xfrm>
            <a:off x="10091339" y="1280930"/>
            <a:ext cx="2210531" cy="1754326"/>
          </a:xfrm>
          <a:prstGeom prst="rect">
            <a:avLst/>
          </a:prstGeom>
          <a:noFill/>
        </p:spPr>
        <p:txBody>
          <a:bodyPr wrap="square" rtlCol="0">
            <a:spAutoFit/>
          </a:bodyPr>
          <a:lstStyle/>
          <a:p>
            <a:r>
              <a:rPr lang="en-US" sz="5400">
                <a:solidFill>
                  <a:srgbClr val="00B050"/>
                </a:solidFill>
                <a:latin typeface="Impact" panose="020B0806030902050204" pitchFamily="34" charset="0"/>
              </a:rPr>
              <a:t>Per</a:t>
            </a:r>
          </a:p>
          <a:p>
            <a:r>
              <a:rPr lang="en-US" sz="5400">
                <a:solidFill>
                  <a:srgbClr val="00B050"/>
                </a:solidFill>
                <a:latin typeface="Impact" panose="020B0806030902050204" pitchFamily="34" charset="0"/>
              </a:rPr>
              <a:t>Month</a:t>
            </a:r>
            <a:r>
              <a:rPr lang="en-US"/>
              <a:t>	</a:t>
            </a:r>
          </a:p>
        </p:txBody>
      </p:sp>
      <p:sp>
        <p:nvSpPr>
          <p:cNvPr id="15" name="TextBox 14">
            <a:extLst>
              <a:ext uri="{FF2B5EF4-FFF2-40B4-BE49-F238E27FC236}">
                <a16:creationId xmlns:a16="http://schemas.microsoft.com/office/drawing/2014/main" id="{3BC24128-E007-3280-E6F0-F3CC5D4C80DB}"/>
              </a:ext>
            </a:extLst>
          </p:cNvPr>
          <p:cNvSpPr txBox="1"/>
          <p:nvPr/>
        </p:nvSpPr>
        <p:spPr>
          <a:xfrm>
            <a:off x="4603898" y="3753293"/>
            <a:ext cx="7588102" cy="1077218"/>
          </a:xfrm>
          <a:prstGeom prst="rect">
            <a:avLst/>
          </a:prstGeom>
          <a:noFill/>
        </p:spPr>
        <p:txBody>
          <a:bodyPr wrap="square" rtlCol="0">
            <a:spAutoFit/>
          </a:bodyPr>
          <a:lstStyle/>
          <a:p>
            <a:pPr algn="ctr"/>
            <a:r>
              <a:rPr lang="en-US" sz="3200" dirty="0">
                <a:solidFill>
                  <a:srgbClr val="FF0000"/>
                </a:solidFill>
                <a:latin typeface="Impact" panose="020B0806030902050204" pitchFamily="34" charset="0"/>
              </a:rPr>
              <a:t>Per Active Your Dining Club Member Referral</a:t>
            </a:r>
          </a:p>
          <a:p>
            <a:pPr algn="ctr"/>
            <a:r>
              <a:rPr lang="en-US" sz="3200" dirty="0">
                <a:solidFill>
                  <a:srgbClr val="00B050"/>
                </a:solidFill>
                <a:latin typeface="Impact" panose="020B0806030902050204" pitchFamily="34" charset="0"/>
              </a:rPr>
              <a:t>No Limits Or Caps</a:t>
            </a:r>
            <a:endParaRPr lang="en-US" sz="3200" dirty="0">
              <a:solidFill>
                <a:srgbClr val="00B050"/>
              </a:solidFill>
            </a:endParaRPr>
          </a:p>
        </p:txBody>
      </p:sp>
      <p:pic>
        <p:nvPicPr>
          <p:cNvPr id="18" name="Picture 17" descr="A person kissing two bags of money&#10;&#10;Description automatically generated with medium confidence">
            <a:extLst>
              <a:ext uri="{FF2B5EF4-FFF2-40B4-BE49-F238E27FC236}">
                <a16:creationId xmlns:a16="http://schemas.microsoft.com/office/drawing/2014/main" id="{4E0B018E-9494-AF21-1BA7-1D251558544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91339" y="4272173"/>
            <a:ext cx="1222390" cy="845465"/>
          </a:xfrm>
          <a:prstGeom prst="rect">
            <a:avLst/>
          </a:prstGeom>
        </p:spPr>
      </p:pic>
      <p:pic>
        <p:nvPicPr>
          <p:cNvPr id="20" name="Picture 19" descr="A person throwing money in the air&#10;&#10;Description automatically generated with medium confidence">
            <a:extLst>
              <a:ext uri="{FF2B5EF4-FFF2-40B4-BE49-F238E27FC236}">
                <a16:creationId xmlns:a16="http://schemas.microsoft.com/office/drawing/2014/main" id="{73D9A0FC-802E-604B-95DD-B28632B3C5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57458" y="4259001"/>
            <a:ext cx="1261907" cy="803345"/>
          </a:xfrm>
          <a:prstGeom prst="rect">
            <a:avLst/>
          </a:prstGeom>
        </p:spPr>
      </p:pic>
      <p:pic>
        <p:nvPicPr>
          <p:cNvPr id="22" name="Picture 21" descr="A bag of money with a dollar sign&#10;&#10;Description automatically generated with low confidence">
            <a:extLst>
              <a:ext uri="{FF2B5EF4-FFF2-40B4-BE49-F238E27FC236}">
                <a16:creationId xmlns:a16="http://schemas.microsoft.com/office/drawing/2014/main" id="{5DEACDAF-BE69-DE6F-3F28-4A279FC971E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94254" y="105767"/>
            <a:ext cx="1917180" cy="1755418"/>
          </a:xfrm>
          <a:prstGeom prst="rect">
            <a:avLst/>
          </a:prstGeom>
        </p:spPr>
      </p:pic>
      <p:pic>
        <p:nvPicPr>
          <p:cNvPr id="23" name="Picture 22" descr="A picture containing text, dish, can&#10;&#10;Description automatically generated">
            <a:extLst>
              <a:ext uri="{FF2B5EF4-FFF2-40B4-BE49-F238E27FC236}">
                <a16:creationId xmlns:a16="http://schemas.microsoft.com/office/drawing/2014/main" id="{67C8CA39-CCF9-67C9-9392-0BA7EFEEE9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0004" y="3918353"/>
            <a:ext cx="575480" cy="575480"/>
          </a:xfrm>
          <a:prstGeom prst="rect">
            <a:avLst/>
          </a:prstGeom>
        </p:spPr>
      </p:pic>
      <p:pic>
        <p:nvPicPr>
          <p:cNvPr id="31" name="Picture 30" descr="A restaurant logo with a chef hat and spoon&#10;&#10;Description automatically generated">
            <a:extLst>
              <a:ext uri="{FF2B5EF4-FFF2-40B4-BE49-F238E27FC236}">
                <a16:creationId xmlns:a16="http://schemas.microsoft.com/office/drawing/2014/main" id="{FAAC1085-FF68-AAAE-5842-2694CB84EB6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08492" y="149458"/>
            <a:ext cx="1383507" cy="1383507"/>
          </a:xfrm>
          <a:prstGeom prst="rect">
            <a:avLst/>
          </a:prstGeom>
        </p:spPr>
      </p:pic>
      <p:sp>
        <p:nvSpPr>
          <p:cNvPr id="32" name="TextBox 31">
            <a:extLst>
              <a:ext uri="{FF2B5EF4-FFF2-40B4-BE49-F238E27FC236}">
                <a16:creationId xmlns:a16="http://schemas.microsoft.com/office/drawing/2014/main" id="{0F08450E-B073-31F6-E621-7993D54F97F0}"/>
              </a:ext>
            </a:extLst>
          </p:cNvPr>
          <p:cNvSpPr txBox="1"/>
          <p:nvPr/>
        </p:nvSpPr>
        <p:spPr>
          <a:xfrm>
            <a:off x="4470380" y="2425388"/>
            <a:ext cx="1161861" cy="584775"/>
          </a:xfrm>
          <a:prstGeom prst="rect">
            <a:avLst/>
          </a:prstGeom>
          <a:noFill/>
        </p:spPr>
        <p:txBody>
          <a:bodyPr wrap="square" rtlCol="0">
            <a:spAutoFit/>
          </a:bodyPr>
          <a:lstStyle/>
          <a:p>
            <a:pPr algn="ctr"/>
            <a:r>
              <a:rPr lang="en-US" sz="3200" dirty="0">
                <a:solidFill>
                  <a:srgbClr val="00B050"/>
                </a:solidFill>
                <a:latin typeface="Impact" panose="020B0806030902050204" pitchFamily="34" charset="0"/>
              </a:rPr>
              <a:t>UP TO</a:t>
            </a:r>
          </a:p>
        </p:txBody>
      </p:sp>
      <p:pic>
        <p:nvPicPr>
          <p:cNvPr id="33" name="Picture 32" descr="A logo for a restaurant&#10;&#10;Description automatically generated">
            <a:extLst>
              <a:ext uri="{FF2B5EF4-FFF2-40B4-BE49-F238E27FC236}">
                <a16:creationId xmlns:a16="http://schemas.microsoft.com/office/drawing/2014/main" id="{D0BACFD9-4D22-B9C4-5589-2E097158364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146" y="14629"/>
            <a:ext cx="2438405" cy="2438405"/>
          </a:xfrm>
          <a:prstGeom prst="rect">
            <a:avLst/>
          </a:prstGeom>
        </p:spPr>
      </p:pic>
      <p:pic>
        <p:nvPicPr>
          <p:cNvPr id="34" name="Picture 33" descr="A restaurant logo with a chef hat and spoon&#10;&#10;Description automatically generated">
            <a:extLst>
              <a:ext uri="{FF2B5EF4-FFF2-40B4-BE49-F238E27FC236}">
                <a16:creationId xmlns:a16="http://schemas.microsoft.com/office/drawing/2014/main" id="{7307A7E5-C310-CFC8-46F8-FA45DADAD01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60826" y="26999"/>
            <a:ext cx="1462276" cy="1462276"/>
          </a:xfrm>
          <a:prstGeom prst="rect">
            <a:avLst/>
          </a:prstGeom>
        </p:spPr>
      </p:pic>
    </p:spTree>
    <p:extLst>
      <p:ext uri="{BB962C8B-B14F-4D97-AF65-F5344CB8AC3E}">
        <p14:creationId xmlns:p14="http://schemas.microsoft.com/office/powerpoint/2010/main" val="32170048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With Just </a:t>
            </a:r>
            <a:r>
              <a:rPr lang="en-US" sz="3200">
                <a:ln>
                  <a:solidFill>
                    <a:schemeClr val="accent1"/>
                  </a:solidFill>
                </a:ln>
                <a:latin typeface="Arial Rounded MT Bold" panose="020F0704030504030204" pitchFamily="34" charset="0"/>
                <a:cs typeface="Aharoni" panose="020B0604020202020204" pitchFamily="2" charset="-79"/>
              </a:rPr>
              <a:t>500 Referrals You Earn </a:t>
            </a: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$7,500/Month </a:t>
            </a:r>
            <a:r>
              <a:rPr lang="en-US" sz="3200">
                <a:ln>
                  <a:solidFill>
                    <a:schemeClr val="accent1"/>
                  </a:solidFill>
                </a:ln>
                <a:latin typeface="Arial Rounded MT Bold" panose="020F0704030504030204" pitchFamily="34" charset="0"/>
                <a:cs typeface="Aharoni" panose="020B0604020202020204" pitchFamily="2" charset="-79"/>
              </a:rPr>
              <a:t>&amp; 1,000 Referrals A Restaurant Life Saving </a:t>
            </a: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$15,000/Month</a:t>
            </a:r>
            <a:r>
              <a:rPr lang="en-US" sz="3200">
                <a:ln>
                  <a:solidFill>
                    <a:schemeClr val="accent1"/>
                  </a:solidFill>
                </a:ln>
                <a:latin typeface="Arial Rounded MT Bold" panose="020F0704030504030204" pitchFamily="34" charset="0"/>
                <a:cs typeface="Aharoni" panose="020B0604020202020204" pitchFamily="2" charset="-79"/>
              </a:rPr>
              <a:t>.  Many Restaurants Will Easily </a:t>
            </a: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Double Their Bottom-Line Profits</a:t>
            </a:r>
          </a:p>
        </p:txBody>
      </p:sp>
      <p:pic>
        <p:nvPicPr>
          <p:cNvPr id="22538" name="Picture 10" descr="Pie chart 50 50 percent Illustrations and Clipart. 206 Pie chart 50 50  percent royalty free illustrations, and drawings available to search from  thousands of stock vector EPS clip art graphic designers.">
            <a:extLst>
              <a:ext uri="{FF2B5EF4-FFF2-40B4-BE49-F238E27FC236}">
                <a16:creationId xmlns:a16="http://schemas.microsoft.com/office/drawing/2014/main" id="{53C5BDD6-C9CD-7461-EAF9-4FC8F8563D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384"/>
          <a:stretch/>
        </p:blipFill>
        <p:spPr bwMode="auto">
          <a:xfrm>
            <a:off x="0" y="2481101"/>
            <a:ext cx="4409299" cy="26117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cartoon of a restaurant&#10;&#10;Description automatically generated with low confidence">
            <a:extLst>
              <a:ext uri="{FF2B5EF4-FFF2-40B4-BE49-F238E27FC236}">
                <a16:creationId xmlns:a16="http://schemas.microsoft.com/office/drawing/2014/main" id="{71038909-8E1C-08DF-F8FA-311C6921C0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6159" y="2561999"/>
            <a:ext cx="1074047" cy="1380638"/>
          </a:xfrm>
          <a:prstGeom prst="rect">
            <a:avLst/>
          </a:prstGeom>
        </p:spPr>
      </p:pic>
      <p:grpSp>
        <p:nvGrpSpPr>
          <p:cNvPr id="8" name="Group 7">
            <a:extLst>
              <a:ext uri="{FF2B5EF4-FFF2-40B4-BE49-F238E27FC236}">
                <a16:creationId xmlns:a16="http://schemas.microsoft.com/office/drawing/2014/main" id="{E8DAE57F-8216-D05B-DC7C-1AC862C9D2EA}"/>
              </a:ext>
            </a:extLst>
          </p:cNvPr>
          <p:cNvGrpSpPr/>
          <p:nvPr/>
        </p:nvGrpSpPr>
        <p:grpSpPr>
          <a:xfrm>
            <a:off x="3450351" y="3029640"/>
            <a:ext cx="928802" cy="1821341"/>
            <a:chOff x="3450351" y="3029640"/>
            <a:chExt cx="928802" cy="1821341"/>
          </a:xfrm>
        </p:grpSpPr>
        <p:pic>
          <p:nvPicPr>
            <p:cNvPr id="22530" name="Picture 2" descr="50 percent icon. | CanStock">
              <a:extLst>
                <a:ext uri="{FF2B5EF4-FFF2-40B4-BE49-F238E27FC236}">
                  <a16:creationId xmlns:a16="http://schemas.microsoft.com/office/drawing/2014/main" id="{D28D821F-5353-E221-1750-4ADFA0EEF69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572"/>
            <a:stretch/>
          </p:blipFill>
          <p:spPr bwMode="auto">
            <a:xfrm>
              <a:off x="3450351" y="3029640"/>
              <a:ext cx="928802" cy="9129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 paper, money handling, cash&#10;&#10;Description automatically generated">
              <a:extLst>
                <a:ext uri="{FF2B5EF4-FFF2-40B4-BE49-F238E27FC236}">
                  <a16:creationId xmlns:a16="http://schemas.microsoft.com/office/drawing/2014/main" id="{36137C2D-D2D0-E10A-BE91-ECBC959969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0351" y="3942637"/>
              <a:ext cx="928802" cy="908344"/>
            </a:xfrm>
            <a:prstGeom prst="rect">
              <a:avLst/>
            </a:prstGeom>
          </p:spPr>
        </p:pic>
      </p:grpSp>
      <p:pic>
        <p:nvPicPr>
          <p:cNvPr id="10" name="Picture 9" descr="A close-up of a bag of money&#10;&#10;Description automatically generated with low confidence">
            <a:extLst>
              <a:ext uri="{FF2B5EF4-FFF2-40B4-BE49-F238E27FC236}">
                <a16:creationId xmlns:a16="http://schemas.microsoft.com/office/drawing/2014/main" id="{78709E3F-0C03-64BE-834A-AFDB455026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1653" y="3429000"/>
            <a:ext cx="458143" cy="362219"/>
          </a:xfrm>
          <a:prstGeom prst="rect">
            <a:avLst/>
          </a:prstGeom>
        </p:spPr>
      </p:pic>
      <p:pic>
        <p:nvPicPr>
          <p:cNvPr id="12" name="Picture 11" descr="A sack full of money&#10;&#10;Description automatically generated with low confidence">
            <a:extLst>
              <a:ext uri="{FF2B5EF4-FFF2-40B4-BE49-F238E27FC236}">
                <a16:creationId xmlns:a16="http://schemas.microsoft.com/office/drawing/2014/main" id="{41360CA2-7F80-D7D3-2953-C9A9B14739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1662" y="3753293"/>
            <a:ext cx="428690" cy="410903"/>
          </a:xfrm>
          <a:prstGeom prst="rect">
            <a:avLst/>
          </a:prstGeom>
        </p:spPr>
      </p:pic>
      <p:pic>
        <p:nvPicPr>
          <p:cNvPr id="22542" name="Picture 14" descr="3,510 15 Dollars Images, Stock Photos &amp; Vectors | Shutterstock">
            <a:extLst>
              <a:ext uri="{FF2B5EF4-FFF2-40B4-BE49-F238E27FC236}">
                <a16:creationId xmlns:a16="http://schemas.microsoft.com/office/drawing/2014/main" id="{54F15AC6-09F1-DA85-AF41-3BFF010E020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819" r="10206" b="12684"/>
          <a:stretch/>
        </p:blipFill>
        <p:spPr bwMode="auto">
          <a:xfrm>
            <a:off x="6499660" y="0"/>
            <a:ext cx="3503452" cy="23536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80A3B53-7EDC-E2D8-00E3-6F42D9706BD9}"/>
              </a:ext>
            </a:extLst>
          </p:cNvPr>
          <p:cNvSpPr txBox="1"/>
          <p:nvPr/>
        </p:nvSpPr>
        <p:spPr>
          <a:xfrm>
            <a:off x="9980288" y="431449"/>
            <a:ext cx="2210531" cy="1754326"/>
          </a:xfrm>
          <a:prstGeom prst="rect">
            <a:avLst/>
          </a:prstGeom>
          <a:noFill/>
        </p:spPr>
        <p:txBody>
          <a:bodyPr wrap="square" rtlCol="0">
            <a:spAutoFit/>
          </a:bodyPr>
          <a:lstStyle/>
          <a:p>
            <a:r>
              <a:rPr lang="en-US" sz="5400">
                <a:solidFill>
                  <a:srgbClr val="00B050"/>
                </a:solidFill>
                <a:latin typeface="Impact" panose="020B0806030902050204" pitchFamily="34" charset="0"/>
              </a:rPr>
              <a:t>Per</a:t>
            </a:r>
          </a:p>
          <a:p>
            <a:r>
              <a:rPr lang="en-US" sz="5400">
                <a:solidFill>
                  <a:srgbClr val="00B050"/>
                </a:solidFill>
                <a:latin typeface="Impact" panose="020B0806030902050204" pitchFamily="34" charset="0"/>
              </a:rPr>
              <a:t>Month</a:t>
            </a:r>
            <a:r>
              <a:rPr lang="en-US"/>
              <a:t>	</a:t>
            </a:r>
          </a:p>
        </p:txBody>
      </p:sp>
      <p:pic>
        <p:nvPicPr>
          <p:cNvPr id="22" name="Picture 21" descr="A bag of money with a dollar sign&#10;&#10;Description automatically generated with low confidence">
            <a:extLst>
              <a:ext uri="{FF2B5EF4-FFF2-40B4-BE49-F238E27FC236}">
                <a16:creationId xmlns:a16="http://schemas.microsoft.com/office/drawing/2014/main" id="{5DEACDAF-BE69-DE6F-3F28-4A279FC971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94254" y="105767"/>
            <a:ext cx="1917180" cy="1755418"/>
          </a:xfrm>
          <a:prstGeom prst="rect">
            <a:avLst/>
          </a:prstGeom>
        </p:spPr>
      </p:pic>
      <p:pic>
        <p:nvPicPr>
          <p:cNvPr id="23" name="Picture 22" descr="A picture containing text, dish, can&#10;&#10;Description automatically generated">
            <a:extLst>
              <a:ext uri="{FF2B5EF4-FFF2-40B4-BE49-F238E27FC236}">
                <a16:creationId xmlns:a16="http://schemas.microsoft.com/office/drawing/2014/main" id="{67C8CA39-CCF9-67C9-9392-0BA7EFEEE9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0004" y="3918353"/>
            <a:ext cx="575480" cy="575480"/>
          </a:xfrm>
          <a:prstGeom prst="rect">
            <a:avLst/>
          </a:prstGeom>
        </p:spPr>
      </p:pic>
      <p:pic>
        <p:nvPicPr>
          <p:cNvPr id="6" name="Picture 5" descr="A red and yellow sign with numbers and a red and white sign&#10;&#10;Description automatically generated">
            <a:extLst>
              <a:ext uri="{FF2B5EF4-FFF2-40B4-BE49-F238E27FC236}">
                <a16:creationId xmlns:a16="http://schemas.microsoft.com/office/drawing/2014/main" id="{293BBA13-59AE-91C0-4BE2-D867ABCBD0C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94253" y="2491666"/>
            <a:ext cx="7446109" cy="2514220"/>
          </a:xfrm>
          <a:prstGeom prst="rect">
            <a:avLst/>
          </a:prstGeom>
        </p:spPr>
      </p:pic>
      <p:pic>
        <p:nvPicPr>
          <p:cNvPr id="13" name="Picture 12" descr="A restaurant logo with a chef hat and spoon&#10;&#10;Description automatically generated">
            <a:extLst>
              <a:ext uri="{FF2B5EF4-FFF2-40B4-BE49-F238E27FC236}">
                <a16:creationId xmlns:a16="http://schemas.microsoft.com/office/drawing/2014/main" id="{F944E8B4-AC6C-0608-057F-2891040419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26994" y="23413"/>
            <a:ext cx="963825" cy="963825"/>
          </a:xfrm>
          <a:prstGeom prst="rect">
            <a:avLst/>
          </a:prstGeom>
        </p:spPr>
      </p:pic>
      <p:sp>
        <p:nvSpPr>
          <p:cNvPr id="15" name="TextBox 14">
            <a:extLst>
              <a:ext uri="{FF2B5EF4-FFF2-40B4-BE49-F238E27FC236}">
                <a16:creationId xmlns:a16="http://schemas.microsoft.com/office/drawing/2014/main" id="{ED04EC10-975A-C0CB-C331-C9ABE8F4D829}"/>
              </a:ext>
            </a:extLst>
          </p:cNvPr>
          <p:cNvSpPr txBox="1"/>
          <p:nvPr/>
        </p:nvSpPr>
        <p:spPr>
          <a:xfrm>
            <a:off x="6343426" y="178278"/>
            <a:ext cx="1161861" cy="584775"/>
          </a:xfrm>
          <a:prstGeom prst="rect">
            <a:avLst/>
          </a:prstGeom>
          <a:noFill/>
        </p:spPr>
        <p:txBody>
          <a:bodyPr wrap="square" rtlCol="0">
            <a:spAutoFit/>
          </a:bodyPr>
          <a:lstStyle/>
          <a:p>
            <a:pPr algn="ctr"/>
            <a:r>
              <a:rPr lang="en-US" sz="3200" dirty="0">
                <a:solidFill>
                  <a:srgbClr val="00B050"/>
                </a:solidFill>
                <a:latin typeface="Impact" panose="020B0806030902050204" pitchFamily="34" charset="0"/>
              </a:rPr>
              <a:t>UP TO</a:t>
            </a:r>
          </a:p>
        </p:txBody>
      </p:sp>
      <p:sp>
        <p:nvSpPr>
          <p:cNvPr id="18" name="TextBox 17">
            <a:extLst>
              <a:ext uri="{FF2B5EF4-FFF2-40B4-BE49-F238E27FC236}">
                <a16:creationId xmlns:a16="http://schemas.microsoft.com/office/drawing/2014/main" id="{7885F3ED-9F42-1FA2-FED4-FAA2B946CD1A}"/>
              </a:ext>
            </a:extLst>
          </p:cNvPr>
          <p:cNvSpPr txBox="1"/>
          <p:nvPr/>
        </p:nvSpPr>
        <p:spPr>
          <a:xfrm>
            <a:off x="4573855" y="2561999"/>
            <a:ext cx="1769571" cy="955479"/>
          </a:xfrm>
          <a:prstGeom prst="rect">
            <a:avLst/>
          </a:prstGeom>
          <a:solidFill>
            <a:srgbClr val="FF0000"/>
          </a:solidFill>
        </p:spPr>
        <p:txBody>
          <a:bodyPr wrap="square" rtlCol="0">
            <a:spAutoFit/>
          </a:bodyPr>
          <a:lstStyle/>
          <a:p>
            <a:pPr algn="ctr"/>
            <a:r>
              <a:rPr lang="en-US" b="1" dirty="0">
                <a:solidFill>
                  <a:schemeClr val="bg1"/>
                </a:solidFill>
              </a:rPr>
              <a:t># Of Active Your Dining Club Members</a:t>
            </a:r>
          </a:p>
        </p:txBody>
      </p:sp>
      <p:pic>
        <p:nvPicPr>
          <p:cNvPr id="21" name="Picture 12" descr="What Is Revenue Sharing? Importance, Benefits, and Methods">
            <a:extLst>
              <a:ext uri="{FF2B5EF4-FFF2-40B4-BE49-F238E27FC236}">
                <a16:creationId xmlns:a16="http://schemas.microsoft.com/office/drawing/2014/main" id="{313BC83E-ADC5-E1C0-816B-C88ABDC2C65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1019" t="11101" r="61954" b="29521"/>
          <a:stretch/>
        </p:blipFill>
        <p:spPr bwMode="auto">
          <a:xfrm>
            <a:off x="2583653" y="-18128"/>
            <a:ext cx="1795500" cy="24584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logo for a restaurant&#10;&#10;Description automatically generated">
            <a:extLst>
              <a:ext uri="{FF2B5EF4-FFF2-40B4-BE49-F238E27FC236}">
                <a16:creationId xmlns:a16="http://schemas.microsoft.com/office/drawing/2014/main" id="{B12081BD-EECA-4EAB-955E-CD96A748CC1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146" y="14629"/>
            <a:ext cx="2438405" cy="2438405"/>
          </a:xfrm>
          <a:prstGeom prst="rect">
            <a:avLst/>
          </a:prstGeom>
        </p:spPr>
      </p:pic>
    </p:spTree>
    <p:extLst>
      <p:ext uri="{BB962C8B-B14F-4D97-AF65-F5344CB8AC3E}">
        <p14:creationId xmlns:p14="http://schemas.microsoft.com/office/powerpoint/2010/main" val="2407807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a:ln>
                  <a:solidFill>
                    <a:schemeClr val="accent1"/>
                  </a:solidFill>
                </a:ln>
                <a:latin typeface="Arial Rounded MT Bold" panose="020F0704030504030204" pitchFamily="34" charset="0"/>
                <a:cs typeface="Aharoni" panose="020B0604020202020204" pitchFamily="2" charset="-79"/>
              </a:rPr>
              <a:t>What Would You Do With All This Effortless, Risk FREE, </a:t>
            </a: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Restaurant Life Saving Bottom-Line Profits</a:t>
            </a:r>
            <a:r>
              <a:rPr lang="en-US" sz="3200">
                <a:ln>
                  <a:solidFill>
                    <a:schemeClr val="accent1"/>
                  </a:solidFill>
                </a:ln>
                <a:latin typeface="Arial Rounded MT Bold" panose="020F0704030504030204" pitchFamily="34" charset="0"/>
                <a:cs typeface="Aharoni" panose="020B0604020202020204" pitchFamily="2" charset="-79"/>
              </a:rPr>
              <a:t>?  Would This Be A Difference Maker For Your Restaurant?</a:t>
            </a:r>
            <a:endParaRPr lang="en-US" sz="3200">
              <a:ln>
                <a:solidFill>
                  <a:schemeClr val="accent1"/>
                </a:solidFill>
              </a:ln>
              <a:solidFill>
                <a:srgbClr val="FF0000"/>
              </a:solidFill>
              <a:latin typeface="Arial Rounded MT Bold" panose="020F0704030504030204" pitchFamily="34" charset="0"/>
              <a:cs typeface="Aharoni" panose="020B0604020202020204" pitchFamily="2" charset="-79"/>
            </a:endParaRPr>
          </a:p>
        </p:txBody>
      </p:sp>
      <p:pic>
        <p:nvPicPr>
          <p:cNvPr id="5" name="Picture 4" descr="A red and yellow sign with numbers and a red and white sign&#10;&#10;Description automatically generated">
            <a:extLst>
              <a:ext uri="{FF2B5EF4-FFF2-40B4-BE49-F238E27FC236}">
                <a16:creationId xmlns:a16="http://schemas.microsoft.com/office/drawing/2014/main" id="{4AD26647-B5D0-0049-A425-DC2CFA6C88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629" y="117490"/>
            <a:ext cx="11496734" cy="4888396"/>
          </a:xfrm>
          <a:prstGeom prst="rect">
            <a:avLst/>
          </a:prstGeom>
        </p:spPr>
      </p:pic>
      <p:sp>
        <p:nvSpPr>
          <p:cNvPr id="2" name="TextBox 1">
            <a:extLst>
              <a:ext uri="{FF2B5EF4-FFF2-40B4-BE49-F238E27FC236}">
                <a16:creationId xmlns:a16="http://schemas.microsoft.com/office/drawing/2014/main" id="{CA75C717-A231-A024-E6DE-41C3423171DE}"/>
              </a:ext>
            </a:extLst>
          </p:cNvPr>
          <p:cNvSpPr txBox="1"/>
          <p:nvPr/>
        </p:nvSpPr>
        <p:spPr>
          <a:xfrm>
            <a:off x="510988" y="213245"/>
            <a:ext cx="2913530" cy="1963897"/>
          </a:xfrm>
          <a:prstGeom prst="rect">
            <a:avLst/>
          </a:prstGeom>
          <a:solidFill>
            <a:srgbClr val="FF0000"/>
          </a:solidFill>
        </p:spPr>
        <p:txBody>
          <a:bodyPr wrap="square" rtlCol="0" anchor="ctr">
            <a:noAutofit/>
          </a:bodyPr>
          <a:lstStyle/>
          <a:p>
            <a:pPr algn="ctr"/>
            <a:r>
              <a:rPr lang="en-US" sz="3000" b="1" dirty="0">
                <a:solidFill>
                  <a:schemeClr val="bg1"/>
                </a:solidFill>
              </a:rPr>
              <a:t># Of Active </a:t>
            </a:r>
            <a:br>
              <a:rPr lang="en-US" sz="3000" b="1" dirty="0">
                <a:solidFill>
                  <a:schemeClr val="bg1"/>
                </a:solidFill>
              </a:rPr>
            </a:br>
            <a:r>
              <a:rPr lang="en-US" sz="3000" b="1" dirty="0">
                <a:solidFill>
                  <a:schemeClr val="bg1"/>
                </a:solidFill>
              </a:rPr>
              <a:t>Your Dining Club</a:t>
            </a:r>
            <a:br>
              <a:rPr lang="en-US" sz="3000" b="1" dirty="0">
                <a:solidFill>
                  <a:schemeClr val="bg1"/>
                </a:solidFill>
              </a:rPr>
            </a:br>
            <a:r>
              <a:rPr lang="en-US" sz="3000" b="1" dirty="0">
                <a:solidFill>
                  <a:schemeClr val="bg1"/>
                </a:solidFill>
              </a:rPr>
              <a:t>Members</a:t>
            </a:r>
          </a:p>
        </p:txBody>
      </p:sp>
    </p:spTree>
    <p:extLst>
      <p:ext uri="{BB962C8B-B14F-4D97-AF65-F5344CB8AC3E}">
        <p14:creationId xmlns:p14="http://schemas.microsoft.com/office/powerpoint/2010/main" val="3599828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So Lets Talk About How You Can Take A Big Step Forward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Solving Staffing Challenges </a:t>
            </a:r>
            <a:r>
              <a:rPr lang="en-US" sz="3200" dirty="0">
                <a:ln>
                  <a:solidFill>
                    <a:schemeClr val="accent1"/>
                  </a:solidFill>
                </a:ln>
                <a:latin typeface="Arial Rounded MT Bold" panose="020F0704030504030204" pitchFamily="34" charset="0"/>
                <a:cs typeface="Aharoni" panose="020B0604020202020204" pitchFamily="2" charset="-79"/>
              </a:rPr>
              <a:t>While Enabling Your Staff To </a:t>
            </a:r>
            <a:r>
              <a:rPr lang="en-US" sz="3200" b="1" dirty="0">
                <a:ln>
                  <a:solidFill>
                    <a:schemeClr val="accent1"/>
                  </a:solidFill>
                </a:ln>
                <a:latin typeface="Arial Rounded MT Bold" panose="020F0704030504030204" pitchFamily="34" charset="0"/>
                <a:cs typeface="Aharoni" panose="020B0604020202020204" pitchFamily="2" charset="-79"/>
              </a:rPr>
              <a:t>Increase Your Bottom-Line Profits In Their Off Hours.</a:t>
            </a:r>
            <a:endParaRPr lang="en-US" sz="3200" dirty="0">
              <a:ln>
                <a:solidFill>
                  <a:schemeClr val="accent1"/>
                </a:solidFill>
              </a:ln>
              <a:latin typeface="Arial Rounded MT Bold" panose="020F0704030504030204" pitchFamily="34" charset="0"/>
              <a:cs typeface="Aharoni" panose="020B0604020202020204" pitchFamily="2" charset="-79"/>
            </a:endParaRPr>
          </a:p>
        </p:txBody>
      </p:sp>
      <p:pic>
        <p:nvPicPr>
          <p:cNvPr id="10244" name="Picture 4" descr="Now Hiring Flyers for Restaurants - MustHaveMenus">
            <a:extLst>
              <a:ext uri="{FF2B5EF4-FFF2-40B4-BE49-F238E27FC236}">
                <a16:creationId xmlns:a16="http://schemas.microsoft.com/office/drawing/2014/main" id="{857AC43B-D914-9F0A-BBF2-A466210DB3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32518"/>
            <a:ext cx="2857500" cy="366712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taff Wanted Sign Outside A Restaurant Stock Photo - Download Image Now - Help  Wanted Sign, Restaurant, Job Listing - iStock">
            <a:extLst>
              <a:ext uri="{FF2B5EF4-FFF2-40B4-BE49-F238E27FC236}">
                <a16:creationId xmlns:a16="http://schemas.microsoft.com/office/drawing/2014/main" id="{739DB45B-8236-0432-7B55-4C22DA56C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1034" y="117490"/>
            <a:ext cx="4723398" cy="314893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Why is there a restaurant staffing shortage?">
            <a:extLst>
              <a:ext uri="{FF2B5EF4-FFF2-40B4-BE49-F238E27FC236}">
                <a16:creationId xmlns:a16="http://schemas.microsoft.com/office/drawing/2014/main" id="{4A02E964-3879-A229-11B0-59A412562E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1057" y="749701"/>
            <a:ext cx="4113062" cy="2313597"/>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640+ Restaurant Hiring Sign Stock Photos, Pictures &amp; Royalty-Free Images -  iStock">
            <a:extLst>
              <a:ext uri="{FF2B5EF4-FFF2-40B4-BE49-F238E27FC236}">
                <a16:creationId xmlns:a16="http://schemas.microsoft.com/office/drawing/2014/main" id="{451F1180-5C31-F3CC-F0C7-9F9841D26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48838" y="3168368"/>
            <a:ext cx="2857500" cy="1900332"/>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6,400+ Help Wanted Sign Photos Stock Photos, Pictures &amp; Royalty-Free Images  - iStock">
            <a:extLst>
              <a:ext uri="{FF2B5EF4-FFF2-40B4-BE49-F238E27FC236}">
                <a16:creationId xmlns:a16="http://schemas.microsoft.com/office/drawing/2014/main" id="{7BC5D586-A2FA-1FDC-8331-BD608E69A5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829" y="3736936"/>
            <a:ext cx="2076450" cy="1384300"/>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Printable Closed Due To Staff Shortage Sign">
            <a:extLst>
              <a:ext uri="{FF2B5EF4-FFF2-40B4-BE49-F238E27FC236}">
                <a16:creationId xmlns:a16="http://schemas.microsoft.com/office/drawing/2014/main" id="{7983E1FE-1AC4-C4ED-7503-D5DFFFD139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39980" y="3744556"/>
            <a:ext cx="1798889" cy="1384301"/>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Closed Today Due to Staff Shortage PRINTABLE We're Closed - Etsy">
            <a:extLst>
              <a:ext uri="{FF2B5EF4-FFF2-40B4-BE49-F238E27FC236}">
                <a16:creationId xmlns:a16="http://schemas.microsoft.com/office/drawing/2014/main" id="{C2EBD44B-30F4-195C-07EB-B1D8749FD3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0255" y="3678519"/>
            <a:ext cx="1121604" cy="11216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in a vest holding a tray&#10;&#10;Description automatically generated with low confidence">
            <a:extLst>
              <a:ext uri="{FF2B5EF4-FFF2-40B4-BE49-F238E27FC236}">
                <a16:creationId xmlns:a16="http://schemas.microsoft.com/office/drawing/2014/main" id="{FEEE8550-7931-A70A-2AFF-1288A7AD7E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66019" y="3393033"/>
            <a:ext cx="1674209" cy="1692576"/>
          </a:xfrm>
          <a:prstGeom prst="rect">
            <a:avLst/>
          </a:prstGeom>
        </p:spPr>
      </p:pic>
      <p:pic>
        <p:nvPicPr>
          <p:cNvPr id="5" name="Picture 4" descr="A picture containing person, clothing, human face, shirt&#10;&#10;Description automatically generated">
            <a:extLst>
              <a:ext uri="{FF2B5EF4-FFF2-40B4-BE49-F238E27FC236}">
                <a16:creationId xmlns:a16="http://schemas.microsoft.com/office/drawing/2014/main" id="{1E246F1E-D37D-8AA6-AEEC-3A2D8FBD18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1658" y="3266422"/>
            <a:ext cx="1671316" cy="1825118"/>
          </a:xfrm>
          <a:prstGeom prst="rect">
            <a:avLst/>
          </a:prstGeom>
        </p:spPr>
      </p:pic>
      <p:pic>
        <p:nvPicPr>
          <p:cNvPr id="2" name="Picture 1" descr="A logo for a restaurant&#10;&#10;Description automatically generated">
            <a:extLst>
              <a:ext uri="{FF2B5EF4-FFF2-40B4-BE49-F238E27FC236}">
                <a16:creationId xmlns:a16="http://schemas.microsoft.com/office/drawing/2014/main" id="{12492398-2CA8-D9C8-9BAA-DD9CD3C16C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78923" y="0"/>
            <a:ext cx="749701" cy="749701"/>
          </a:xfrm>
          <a:prstGeom prst="rect">
            <a:avLst/>
          </a:prstGeom>
        </p:spPr>
      </p:pic>
      <p:pic>
        <p:nvPicPr>
          <p:cNvPr id="4" name="Picture 3" descr="A restaurant logo with a chef hat and spoon&#10;&#10;Description automatically generated">
            <a:extLst>
              <a:ext uri="{FF2B5EF4-FFF2-40B4-BE49-F238E27FC236}">
                <a16:creationId xmlns:a16="http://schemas.microsoft.com/office/drawing/2014/main" id="{2BB6BD26-DBB1-BFE6-509E-C1AA58F7CA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47049" y="0"/>
            <a:ext cx="749701" cy="749701"/>
          </a:xfrm>
          <a:prstGeom prst="rect">
            <a:avLst/>
          </a:prstGeom>
        </p:spPr>
      </p:pic>
    </p:spTree>
    <p:extLst>
      <p:ext uri="{BB962C8B-B14F-4D97-AF65-F5344CB8AC3E}">
        <p14:creationId xmlns:p14="http://schemas.microsoft.com/office/powerpoint/2010/main" val="2870474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How An Employee Monthly Bonus Program Will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Significantly Increase Staff Hiring, Motivation &amp; Retention</a:t>
            </a:r>
          </a:p>
          <a:p>
            <a:pPr algn="ctr"/>
            <a:r>
              <a:rPr lang="en-US" sz="3200" dirty="0">
                <a:ln>
                  <a:solidFill>
                    <a:schemeClr val="accent1"/>
                  </a:solidFill>
                </a:ln>
                <a:latin typeface="Arial Rounded MT Bold" panose="020F0704030504030204" pitchFamily="34" charset="0"/>
                <a:cs typeface="Aharoni" panose="020B0604020202020204" pitchFamily="2" charset="-79"/>
              </a:rPr>
              <a:t>While Further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Exploding Your Bottom-Line Profits.</a:t>
            </a:r>
          </a:p>
        </p:txBody>
      </p:sp>
      <p:pic>
        <p:nvPicPr>
          <p:cNvPr id="2052" name="Picture 4">
            <a:extLst>
              <a:ext uri="{FF2B5EF4-FFF2-40B4-BE49-F238E27FC236}">
                <a16:creationId xmlns:a16="http://schemas.microsoft.com/office/drawing/2014/main" id="{CF172535-C2B1-908E-91E7-59F8ECE89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2629"/>
          <a:stretch/>
        </p:blipFill>
        <p:spPr bwMode="auto">
          <a:xfrm>
            <a:off x="-57150" y="0"/>
            <a:ext cx="4962525" cy="33432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Female waitress holding a tray with money Stock Photo by ©ljsphotography  95476060">
            <a:extLst>
              <a:ext uri="{FF2B5EF4-FFF2-40B4-BE49-F238E27FC236}">
                <a16:creationId xmlns:a16="http://schemas.microsoft.com/office/drawing/2014/main" id="{675CF709-DF97-AAAD-95DF-CAD0B405B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540" y="90974"/>
            <a:ext cx="4399210" cy="292747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ortrait of a happy male in chef uniform holding cash money on white  background Stock Photo - Alamy">
            <a:extLst>
              <a:ext uri="{FF2B5EF4-FFF2-40B4-BE49-F238E27FC236}">
                <a16:creationId xmlns:a16="http://schemas.microsoft.com/office/drawing/2014/main" id="{4EA42AB3-2EE3-4515-1FE6-1547D06DC5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9563" y="317642"/>
            <a:ext cx="2647950" cy="22759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icture containing design&#10;&#10;Description automatically generated">
            <a:extLst>
              <a:ext uri="{FF2B5EF4-FFF2-40B4-BE49-F238E27FC236}">
                <a16:creationId xmlns:a16="http://schemas.microsoft.com/office/drawing/2014/main" id="{37863A75-201D-1F7D-B527-30D1CE22E0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8311" y="3411415"/>
            <a:ext cx="2539023" cy="1721699"/>
          </a:xfrm>
          <a:prstGeom prst="rect">
            <a:avLst/>
          </a:prstGeom>
        </p:spPr>
      </p:pic>
      <p:pic>
        <p:nvPicPr>
          <p:cNvPr id="6" name="Picture 5" descr="A person in a vest holding a tray&#10;&#10;Description automatically generated with low confidence">
            <a:extLst>
              <a:ext uri="{FF2B5EF4-FFF2-40B4-BE49-F238E27FC236}">
                <a16:creationId xmlns:a16="http://schemas.microsoft.com/office/drawing/2014/main" id="{8FC1C584-EAFE-1467-BBEF-0D001F5927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0920" y="2878856"/>
            <a:ext cx="2161080" cy="2184788"/>
          </a:xfrm>
          <a:prstGeom prst="rect">
            <a:avLst/>
          </a:prstGeom>
        </p:spPr>
      </p:pic>
      <p:pic>
        <p:nvPicPr>
          <p:cNvPr id="7" name="Picture 6" descr="A picture containing person, clothing, human face, shirt&#10;&#10;Description automatically generated">
            <a:extLst>
              <a:ext uri="{FF2B5EF4-FFF2-40B4-BE49-F238E27FC236}">
                <a16:creationId xmlns:a16="http://schemas.microsoft.com/office/drawing/2014/main" id="{990E3CB9-EB75-A7B6-B6DE-58C0984970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3491" y="2703693"/>
            <a:ext cx="2161079" cy="2359951"/>
          </a:xfrm>
          <a:prstGeom prst="rect">
            <a:avLst/>
          </a:prstGeom>
        </p:spPr>
      </p:pic>
      <p:pic>
        <p:nvPicPr>
          <p:cNvPr id="9" name="Picture 8" descr="A person in a suit with his arms up&#10;&#10;Description automatically generated with low confidence">
            <a:extLst>
              <a:ext uri="{FF2B5EF4-FFF2-40B4-BE49-F238E27FC236}">
                <a16:creationId xmlns:a16="http://schemas.microsoft.com/office/drawing/2014/main" id="{A0190899-323C-3E11-3F14-32E54C3292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2958" y="3429000"/>
            <a:ext cx="1236267" cy="1663458"/>
          </a:xfrm>
          <a:prstGeom prst="rect">
            <a:avLst/>
          </a:prstGeom>
        </p:spPr>
      </p:pic>
      <p:pic>
        <p:nvPicPr>
          <p:cNvPr id="2066" name="Picture 18" descr="Nurturing a healthy work environment makes for a happy restaurant | Chef  Connexion">
            <a:extLst>
              <a:ext uri="{FF2B5EF4-FFF2-40B4-BE49-F238E27FC236}">
                <a16:creationId xmlns:a16="http://schemas.microsoft.com/office/drawing/2014/main" id="{EB09EA90-025C-49ED-A6C2-EDC5053962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2035" y="3429000"/>
            <a:ext cx="3390900" cy="13525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for a restaurant&#10;&#10;Description automatically generated">
            <a:extLst>
              <a:ext uri="{FF2B5EF4-FFF2-40B4-BE49-F238E27FC236}">
                <a16:creationId xmlns:a16="http://schemas.microsoft.com/office/drawing/2014/main" id="{E7DB9A34-176E-EE37-4AE6-CE668C7D39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4527" y="32698"/>
            <a:ext cx="1638939" cy="1638939"/>
          </a:xfrm>
          <a:prstGeom prst="rect">
            <a:avLst/>
          </a:prstGeom>
        </p:spPr>
      </p:pic>
      <p:pic>
        <p:nvPicPr>
          <p:cNvPr id="5" name="Picture 4" descr="A restaurant logo with a chef hat and spoon&#10;&#10;Description automatically generated">
            <a:extLst>
              <a:ext uri="{FF2B5EF4-FFF2-40B4-BE49-F238E27FC236}">
                <a16:creationId xmlns:a16="http://schemas.microsoft.com/office/drawing/2014/main" id="{1F709730-460B-B687-DDA2-11B8B4F0156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80819" y="90974"/>
            <a:ext cx="1343579" cy="1343579"/>
          </a:xfrm>
          <a:prstGeom prst="rect">
            <a:avLst/>
          </a:prstGeom>
        </p:spPr>
      </p:pic>
      <p:pic>
        <p:nvPicPr>
          <p:cNvPr id="8" name="Picture 7" descr="A restaurant logo with a chef hat and spoon&#10;&#10;Description automatically generated">
            <a:extLst>
              <a:ext uri="{FF2B5EF4-FFF2-40B4-BE49-F238E27FC236}">
                <a16:creationId xmlns:a16="http://schemas.microsoft.com/office/drawing/2014/main" id="{70CF3444-95AB-A2FD-F246-45978414630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19225" y="3514726"/>
            <a:ext cx="1040732" cy="1040732"/>
          </a:xfrm>
          <a:prstGeom prst="rect">
            <a:avLst/>
          </a:prstGeom>
        </p:spPr>
      </p:pic>
    </p:spTree>
    <p:extLst>
      <p:ext uri="{BB962C8B-B14F-4D97-AF65-F5344CB8AC3E}">
        <p14:creationId xmlns:p14="http://schemas.microsoft.com/office/powerpoint/2010/main" val="2245316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872 Commission Free Images, Stock Photos &amp; Vectors | Shutterstock">
            <a:extLst>
              <a:ext uri="{FF2B5EF4-FFF2-40B4-BE49-F238E27FC236}">
                <a16:creationId xmlns:a16="http://schemas.microsoft.com/office/drawing/2014/main" id="{002BFDCB-93BC-8789-9260-74C1EEFE8B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88" b="6715"/>
          <a:stretch/>
        </p:blipFill>
        <p:spPr bwMode="auto">
          <a:xfrm>
            <a:off x="9346172" y="3013952"/>
            <a:ext cx="2208405" cy="157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No hidden fees label or sticker Royalty Free Vector Image">
            <a:extLst>
              <a:ext uri="{FF2B5EF4-FFF2-40B4-BE49-F238E27FC236}">
                <a16:creationId xmlns:a16="http://schemas.microsoft.com/office/drawing/2014/main" id="{C663FBCD-1268-D5BD-77C6-CB4160CF709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66" b="16449"/>
          <a:stretch/>
        </p:blipFill>
        <p:spPr bwMode="auto">
          <a:xfrm>
            <a:off x="9116695" y="4589509"/>
            <a:ext cx="2684394" cy="22434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white sticker with white text&#10;&#10;Description automatically generated with low confidence">
            <a:extLst>
              <a:ext uri="{FF2B5EF4-FFF2-40B4-BE49-F238E27FC236}">
                <a16:creationId xmlns:a16="http://schemas.microsoft.com/office/drawing/2014/main" id="{C1AF0C14-BA41-3C5B-E6ED-38CFCCAC8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7313" y="5669281"/>
            <a:ext cx="4132898" cy="1338266"/>
          </a:xfrm>
          <a:prstGeom prst="rect">
            <a:avLst/>
          </a:prstGeom>
        </p:spPr>
      </p:pic>
      <p:pic>
        <p:nvPicPr>
          <p:cNvPr id="11" name="Picture 10" descr="A picture containing clock, LEGO&#10;&#10;Description automatically generated">
            <a:extLst>
              <a:ext uri="{FF2B5EF4-FFF2-40B4-BE49-F238E27FC236}">
                <a16:creationId xmlns:a16="http://schemas.microsoft.com/office/drawing/2014/main" id="{EB4CFA08-2EA9-2AFF-3719-E384112E91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2898" y="114208"/>
            <a:ext cx="3655566" cy="2743292"/>
          </a:xfrm>
          <a:prstGeom prst="rect">
            <a:avLst/>
          </a:prstGeom>
        </p:spPr>
      </p:pic>
      <p:pic>
        <p:nvPicPr>
          <p:cNvPr id="8" name="Picture 7" descr="A cartoon of a person with empty pockets&#10;&#10;Description automatically generated with medium confidence">
            <a:extLst>
              <a:ext uri="{FF2B5EF4-FFF2-40B4-BE49-F238E27FC236}">
                <a16:creationId xmlns:a16="http://schemas.microsoft.com/office/drawing/2014/main" id="{269C7594-63F7-11E7-FB70-72323689A6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8299" y="0"/>
            <a:ext cx="1270357" cy="1270357"/>
          </a:xfrm>
          <a:prstGeom prst="rect">
            <a:avLst/>
          </a:prstGeom>
        </p:spPr>
      </p:pic>
      <p:pic>
        <p:nvPicPr>
          <p:cNvPr id="14" name="Picture 13" descr="A person sitting on stairs with his hands on his head&#10;&#10;Description automatically generated with medium confidence">
            <a:extLst>
              <a:ext uri="{FF2B5EF4-FFF2-40B4-BE49-F238E27FC236}">
                <a16:creationId xmlns:a16="http://schemas.microsoft.com/office/drawing/2014/main" id="{1F488D06-3E78-C788-8E0A-C7E97AB5B63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7988" y="0"/>
            <a:ext cx="4286250" cy="2857500"/>
          </a:xfrm>
          <a:prstGeom prst="rect">
            <a:avLst/>
          </a:prstGeom>
        </p:spPr>
      </p:pic>
      <p:pic>
        <p:nvPicPr>
          <p:cNvPr id="16" name="Picture 15" descr="A close-up of a keyboard&#10;&#10;Description automatically generated with medium confidence">
            <a:extLst>
              <a:ext uri="{FF2B5EF4-FFF2-40B4-BE49-F238E27FC236}">
                <a16:creationId xmlns:a16="http://schemas.microsoft.com/office/drawing/2014/main" id="{85E6588C-0CE4-CEA3-3430-BF00D4B989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2348" y="0"/>
            <a:ext cx="1748914" cy="1748914"/>
          </a:xfrm>
          <a:prstGeom prst="rect">
            <a:avLst/>
          </a:prstGeom>
        </p:spPr>
      </p:pic>
      <p:pic>
        <p:nvPicPr>
          <p:cNvPr id="20" name="Picture 19" descr="A person reaching out to a person swimming in water&#10;&#10;Description automatically generated with low confidence">
            <a:extLst>
              <a:ext uri="{FF2B5EF4-FFF2-40B4-BE49-F238E27FC236}">
                <a16:creationId xmlns:a16="http://schemas.microsoft.com/office/drawing/2014/main" id="{777E97D8-B570-0407-16DA-152FAA5039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29552" y="3389057"/>
            <a:ext cx="3129224" cy="2060583"/>
          </a:xfrm>
          <a:prstGeom prst="rect">
            <a:avLst/>
          </a:prstGeom>
        </p:spPr>
      </p:pic>
      <p:pic>
        <p:nvPicPr>
          <p:cNvPr id="15362" name="Picture 2" descr="Bankrupt sign or stamp Royalty Free Vector Image">
            <a:extLst>
              <a:ext uri="{FF2B5EF4-FFF2-40B4-BE49-F238E27FC236}">
                <a16:creationId xmlns:a16="http://schemas.microsoft.com/office/drawing/2014/main" id="{C3D21F48-6E69-4B78-8D25-6F518F9C29A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33" b="12093"/>
          <a:stretch/>
        </p:blipFill>
        <p:spPr bwMode="auto">
          <a:xfrm>
            <a:off x="5497981" y="194303"/>
            <a:ext cx="881019" cy="8094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group of people in a boat&#10;&#10;Description automatically generated with medium confidence">
            <a:extLst>
              <a:ext uri="{FF2B5EF4-FFF2-40B4-BE49-F238E27FC236}">
                <a16:creationId xmlns:a16="http://schemas.microsoft.com/office/drawing/2014/main" id="{8335010D-361F-5B39-410F-28845A85850A}"/>
              </a:ext>
            </a:extLst>
          </p:cNvPr>
          <p:cNvPicPr>
            <a:picLocks noChangeAspect="1"/>
          </p:cNvPicPr>
          <p:nvPr/>
        </p:nvPicPr>
        <p:blipFill rotWithShape="1">
          <a:blip r:embed="rId12">
            <a:extLst>
              <a:ext uri="{28A0092B-C50C-407E-A947-70E740481C1C}">
                <a14:useLocalDpi xmlns:a14="http://schemas.microsoft.com/office/drawing/2010/main" val="0"/>
              </a:ext>
            </a:extLst>
          </a:blip>
          <a:srcRect t="12403" b="9767"/>
          <a:stretch/>
        </p:blipFill>
        <p:spPr>
          <a:xfrm>
            <a:off x="7165701" y="3429000"/>
            <a:ext cx="1499301" cy="2060583"/>
          </a:xfrm>
          <a:prstGeom prst="rect">
            <a:avLst/>
          </a:prstGeom>
        </p:spPr>
      </p:pic>
      <p:pic>
        <p:nvPicPr>
          <p:cNvPr id="27" name="Picture 2" descr="Bankrupt sign or stamp Royalty Free Vector Image">
            <a:extLst>
              <a:ext uri="{FF2B5EF4-FFF2-40B4-BE49-F238E27FC236}">
                <a16:creationId xmlns:a16="http://schemas.microsoft.com/office/drawing/2014/main" id="{D5AF01F4-E162-73F1-82AF-69B6DA3A8C1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833" b="12093"/>
          <a:stretch/>
        </p:blipFill>
        <p:spPr bwMode="auto">
          <a:xfrm>
            <a:off x="10512348" y="2169254"/>
            <a:ext cx="595730" cy="547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picture containing font, poster, text, graphic design&#10;&#10;Description automatically generated">
            <a:extLst>
              <a:ext uri="{FF2B5EF4-FFF2-40B4-BE49-F238E27FC236}">
                <a16:creationId xmlns:a16="http://schemas.microsoft.com/office/drawing/2014/main" id="{D824469F-7F84-570A-249A-4A12812ECD7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2664" y="3766826"/>
            <a:ext cx="2957471" cy="2957471"/>
          </a:xfrm>
          <a:prstGeom prst="rect">
            <a:avLst/>
          </a:prstGeom>
        </p:spPr>
      </p:pic>
      <p:pic>
        <p:nvPicPr>
          <p:cNvPr id="30" name="Picture 29" descr="A cartoon of a restaurant&#10;&#10;Description automatically generated with low confidence">
            <a:extLst>
              <a:ext uri="{FF2B5EF4-FFF2-40B4-BE49-F238E27FC236}">
                <a16:creationId xmlns:a16="http://schemas.microsoft.com/office/drawing/2014/main" id="{DAD50A38-CA58-3421-9A53-14278C373F6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272479" y="36217"/>
            <a:ext cx="1285744" cy="1652765"/>
          </a:xfrm>
          <a:prstGeom prst="rect">
            <a:avLst/>
          </a:prstGeom>
        </p:spPr>
      </p:pic>
      <p:pic>
        <p:nvPicPr>
          <p:cNvPr id="15364" name="Picture 4" descr="How do you deal with uncertainty — Ellen Schweitzer">
            <a:extLst>
              <a:ext uri="{FF2B5EF4-FFF2-40B4-BE49-F238E27FC236}">
                <a16:creationId xmlns:a16="http://schemas.microsoft.com/office/drawing/2014/main" id="{D7162205-0544-72FE-F881-C0FB2F133DF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386805" y="2169254"/>
            <a:ext cx="902421" cy="607571"/>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Uncertainty as an Opportunity | Writers Who Care">
            <a:extLst>
              <a:ext uri="{FF2B5EF4-FFF2-40B4-BE49-F238E27FC236}">
                <a16:creationId xmlns:a16="http://schemas.microsoft.com/office/drawing/2014/main" id="{3E22E11A-E146-4759-12BD-630D6CBCA1DF}"/>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48219" t="9302" r="3420" b="14729"/>
          <a:stretch/>
        </p:blipFill>
        <p:spPr bwMode="auto">
          <a:xfrm>
            <a:off x="4153863" y="1838007"/>
            <a:ext cx="973516" cy="10194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restaurant logo with a chef hat and spoon&#10;&#10;Description automatically generated">
            <a:extLst>
              <a:ext uri="{FF2B5EF4-FFF2-40B4-BE49-F238E27FC236}">
                <a16:creationId xmlns:a16="http://schemas.microsoft.com/office/drawing/2014/main" id="{4A642F9F-A521-2BC7-0F38-C2863A5D988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3656772" cy="3656772"/>
          </a:xfrm>
          <a:prstGeom prst="rect">
            <a:avLst/>
          </a:prstGeom>
        </p:spPr>
      </p:pic>
    </p:spTree>
    <p:extLst>
      <p:ext uri="{BB962C8B-B14F-4D97-AF65-F5344CB8AC3E}">
        <p14:creationId xmlns:p14="http://schemas.microsoft.com/office/powerpoint/2010/main" val="232993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How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Motivated &amp; Loyal </a:t>
            </a:r>
            <a:r>
              <a:rPr lang="en-US" sz="3200" dirty="0">
                <a:ln>
                  <a:solidFill>
                    <a:schemeClr val="accent1"/>
                  </a:solidFill>
                </a:ln>
                <a:latin typeface="Arial Rounded MT Bold" panose="020F0704030504030204" pitchFamily="34" charset="0"/>
                <a:cs typeface="Aharoni" panose="020B0604020202020204" pitchFamily="2" charset="-79"/>
              </a:rPr>
              <a:t>Would Your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Staff</a:t>
            </a:r>
            <a:r>
              <a:rPr lang="en-US" sz="3200" dirty="0">
                <a:ln>
                  <a:solidFill>
                    <a:schemeClr val="accent1"/>
                  </a:solidFill>
                </a:ln>
                <a:latin typeface="Arial Rounded MT Bold" panose="020F0704030504030204" pitchFamily="34" charset="0"/>
                <a:cs typeface="Aharoni" panose="020B0604020202020204" pitchFamily="2" charset="-79"/>
              </a:rPr>
              <a:t> Be If They Could Earn A $250+ Monthly Commissions By Promoting Your Dining Club.  I Would Say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Extremely Loyal &amp; Motivated</a:t>
            </a:r>
          </a:p>
        </p:txBody>
      </p:sp>
      <p:pic>
        <p:nvPicPr>
          <p:cNvPr id="22542" name="Picture 14" descr="3,510 15 Dollars Images, Stock Photos &amp; Vectors | Shutterstock">
            <a:extLst>
              <a:ext uri="{FF2B5EF4-FFF2-40B4-BE49-F238E27FC236}">
                <a16:creationId xmlns:a16="http://schemas.microsoft.com/office/drawing/2014/main" id="{54F15AC6-09F1-DA85-AF41-3BFF010E02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19" r="10206" b="12684"/>
          <a:stretch/>
        </p:blipFill>
        <p:spPr bwMode="auto">
          <a:xfrm>
            <a:off x="6499660" y="0"/>
            <a:ext cx="3503452" cy="23536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80A3B53-7EDC-E2D8-00E3-6F42D9706BD9}"/>
              </a:ext>
            </a:extLst>
          </p:cNvPr>
          <p:cNvSpPr txBox="1"/>
          <p:nvPr/>
        </p:nvSpPr>
        <p:spPr>
          <a:xfrm>
            <a:off x="9980288" y="431449"/>
            <a:ext cx="2210531" cy="1754326"/>
          </a:xfrm>
          <a:prstGeom prst="rect">
            <a:avLst/>
          </a:prstGeom>
          <a:noFill/>
        </p:spPr>
        <p:txBody>
          <a:bodyPr wrap="square" rtlCol="0">
            <a:spAutoFit/>
          </a:bodyPr>
          <a:lstStyle/>
          <a:p>
            <a:r>
              <a:rPr lang="en-US" sz="5400">
                <a:solidFill>
                  <a:srgbClr val="00B050"/>
                </a:solidFill>
                <a:latin typeface="Impact" panose="020B0806030902050204" pitchFamily="34" charset="0"/>
              </a:rPr>
              <a:t>Per</a:t>
            </a:r>
          </a:p>
          <a:p>
            <a:r>
              <a:rPr lang="en-US" sz="5400">
                <a:solidFill>
                  <a:srgbClr val="00B050"/>
                </a:solidFill>
                <a:latin typeface="Impact" panose="020B0806030902050204" pitchFamily="34" charset="0"/>
              </a:rPr>
              <a:t>Month</a:t>
            </a:r>
            <a:r>
              <a:rPr lang="en-US"/>
              <a:t>	</a:t>
            </a:r>
          </a:p>
        </p:txBody>
      </p:sp>
      <p:pic>
        <p:nvPicPr>
          <p:cNvPr id="22" name="Picture 21" descr="A bag of money with a dollar sign&#10;&#10;Description automatically generated with low confidence">
            <a:extLst>
              <a:ext uri="{FF2B5EF4-FFF2-40B4-BE49-F238E27FC236}">
                <a16:creationId xmlns:a16="http://schemas.microsoft.com/office/drawing/2014/main" id="{5DEACDAF-BE69-DE6F-3F28-4A279FC97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10304" y="311221"/>
            <a:ext cx="1089301" cy="997391"/>
          </a:xfrm>
          <a:prstGeom prst="rect">
            <a:avLst/>
          </a:prstGeom>
        </p:spPr>
      </p:pic>
      <p:pic>
        <p:nvPicPr>
          <p:cNvPr id="9" name="Picture 8" descr="A group of people in uniform&#10;&#10;Description automatically generated with low confidence">
            <a:extLst>
              <a:ext uri="{FF2B5EF4-FFF2-40B4-BE49-F238E27FC236}">
                <a16:creationId xmlns:a16="http://schemas.microsoft.com/office/drawing/2014/main" id="{2D3FD488-49A3-4744-669C-21B0CE0E2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2504" y="13548"/>
            <a:ext cx="3673978" cy="2441626"/>
          </a:xfrm>
          <a:prstGeom prst="rect">
            <a:avLst/>
          </a:prstGeom>
        </p:spPr>
      </p:pic>
      <p:pic>
        <p:nvPicPr>
          <p:cNvPr id="13" name="Picture 12" descr="A picture containing person, clothing, human face, shirt&#10;&#10;Description automatically generated">
            <a:extLst>
              <a:ext uri="{FF2B5EF4-FFF2-40B4-BE49-F238E27FC236}">
                <a16:creationId xmlns:a16="http://schemas.microsoft.com/office/drawing/2014/main" id="{C15FBC1A-BE7D-75E1-7D42-5E5C4519D3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80270" y="2353660"/>
            <a:ext cx="2512345" cy="2743542"/>
          </a:xfrm>
          <a:prstGeom prst="rect">
            <a:avLst/>
          </a:prstGeom>
        </p:spPr>
      </p:pic>
      <p:graphicFrame>
        <p:nvGraphicFramePr>
          <p:cNvPr id="3" name="Table 2">
            <a:extLst>
              <a:ext uri="{FF2B5EF4-FFF2-40B4-BE49-F238E27FC236}">
                <a16:creationId xmlns:a16="http://schemas.microsoft.com/office/drawing/2014/main" id="{65219752-D49A-23D9-2F3F-5240A6AD57C8}"/>
              </a:ext>
            </a:extLst>
          </p:cNvPr>
          <p:cNvGraphicFramePr>
            <a:graphicFrameLocks noGrp="1"/>
          </p:cNvGraphicFramePr>
          <p:nvPr>
            <p:extLst>
              <p:ext uri="{D42A27DB-BD31-4B8C-83A1-F6EECF244321}">
                <p14:modId xmlns:p14="http://schemas.microsoft.com/office/powerpoint/2010/main" val="2737964300"/>
              </p:ext>
            </p:extLst>
          </p:nvPr>
        </p:nvGraphicFramePr>
        <p:xfrm>
          <a:off x="251636" y="2531743"/>
          <a:ext cx="9628633" cy="2560320"/>
        </p:xfrm>
        <a:graphic>
          <a:graphicData uri="http://schemas.openxmlformats.org/drawingml/2006/table">
            <a:tbl>
              <a:tblPr>
                <a:tableStyleId>{5C22544A-7EE6-4342-B048-85BDC9FD1C3A}</a:tableStyleId>
              </a:tblPr>
              <a:tblGrid>
                <a:gridCol w="1422075">
                  <a:extLst>
                    <a:ext uri="{9D8B030D-6E8A-4147-A177-3AD203B41FA5}">
                      <a16:colId xmlns:a16="http://schemas.microsoft.com/office/drawing/2014/main" val="613871394"/>
                    </a:ext>
                  </a:extLst>
                </a:gridCol>
                <a:gridCol w="207386">
                  <a:extLst>
                    <a:ext uri="{9D8B030D-6E8A-4147-A177-3AD203B41FA5}">
                      <a16:colId xmlns:a16="http://schemas.microsoft.com/office/drawing/2014/main" val="4076240800"/>
                    </a:ext>
                  </a:extLst>
                </a:gridCol>
                <a:gridCol w="1999793">
                  <a:extLst>
                    <a:ext uri="{9D8B030D-6E8A-4147-A177-3AD203B41FA5}">
                      <a16:colId xmlns:a16="http://schemas.microsoft.com/office/drawing/2014/main" val="555817648"/>
                    </a:ext>
                  </a:extLst>
                </a:gridCol>
                <a:gridCol w="1999793">
                  <a:extLst>
                    <a:ext uri="{9D8B030D-6E8A-4147-A177-3AD203B41FA5}">
                      <a16:colId xmlns:a16="http://schemas.microsoft.com/office/drawing/2014/main" val="724690205"/>
                    </a:ext>
                  </a:extLst>
                </a:gridCol>
                <a:gridCol w="1999793">
                  <a:extLst>
                    <a:ext uri="{9D8B030D-6E8A-4147-A177-3AD203B41FA5}">
                      <a16:colId xmlns:a16="http://schemas.microsoft.com/office/drawing/2014/main" val="3269772765"/>
                    </a:ext>
                  </a:extLst>
                </a:gridCol>
                <a:gridCol w="1999793">
                  <a:extLst>
                    <a:ext uri="{9D8B030D-6E8A-4147-A177-3AD203B41FA5}">
                      <a16:colId xmlns:a16="http://schemas.microsoft.com/office/drawing/2014/main" val="4207924188"/>
                    </a:ext>
                  </a:extLst>
                </a:gridCol>
              </a:tblGrid>
              <a:tr h="257935">
                <a:tc rowSpan="3">
                  <a:txBody>
                    <a:bodyPr/>
                    <a:lstStyle/>
                    <a:p>
                      <a:pPr algn="ctr" fontAlgn="ctr"/>
                      <a:r>
                        <a:rPr lang="en-US" sz="1400" b="1" u="none" strike="noStrike" dirty="0">
                          <a:effectLst/>
                        </a:rPr>
                        <a:t># Of Active Your Dining Club Members</a:t>
                      </a:r>
                      <a:endParaRPr lang="en-US" sz="14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0" marR="0" marT="0" marB="0" anchor="ctr"/>
                </a:tc>
                <a:tc rowSpan="3">
                  <a:txBody>
                    <a:bodyPr/>
                    <a:lstStyle/>
                    <a:p>
                      <a:pPr algn="ctr" fontAlgn="ctr"/>
                      <a:r>
                        <a:rPr lang="en-US" sz="1300" b="1" u="none" strike="noStrike">
                          <a:effectLst/>
                        </a:rPr>
                        <a:t>$15.00 Per Month Cash Commission Paid To Your Restaurant</a:t>
                      </a:r>
                      <a:endParaRPr lang="en-US" sz="1300" b="1" i="0" u="none" strike="noStrike">
                        <a:solidFill>
                          <a:srgbClr val="00B050"/>
                        </a:solidFill>
                        <a:effectLst/>
                        <a:latin typeface="Calibri" panose="020F0502020204030204" pitchFamily="34" charset="0"/>
                      </a:endParaRPr>
                    </a:p>
                  </a:txBody>
                  <a:tcPr marL="0" marR="0" marT="0" marB="0" anchor="ctr"/>
                </a:tc>
                <a:tc rowSpan="3">
                  <a:txBody>
                    <a:bodyPr/>
                    <a:lstStyle/>
                    <a:p>
                      <a:pPr algn="ctr" fontAlgn="ctr"/>
                      <a:r>
                        <a:rPr lang="en-US" sz="1300" b="1" u="none" strike="noStrike" dirty="0">
                          <a:solidFill>
                            <a:schemeClr val="tx1"/>
                          </a:solidFill>
                          <a:effectLst/>
                        </a:rPr>
                        <a:t>Yearly Cash Commissions Paid To Your Restaurant</a:t>
                      </a:r>
                      <a:endParaRPr lang="en-US" sz="1300" b="1" i="0" u="none" strike="noStrike" dirty="0">
                        <a:solidFill>
                          <a:schemeClr val="tx1"/>
                        </a:solidFill>
                        <a:effectLst/>
                        <a:latin typeface="Calibri" panose="020F0502020204030204" pitchFamily="34" charset="0"/>
                      </a:endParaRPr>
                    </a:p>
                  </a:txBody>
                  <a:tcPr marL="0" marR="0" marT="0" marB="0" anchor="ctr"/>
                </a:tc>
                <a:tc rowSpan="3">
                  <a:txBody>
                    <a:bodyPr/>
                    <a:lstStyle/>
                    <a:p>
                      <a:pPr algn="ctr" fontAlgn="ctr"/>
                      <a:r>
                        <a:rPr lang="en-US" sz="1300" b="1" u="none" strike="noStrike" dirty="0">
                          <a:solidFill>
                            <a:srgbClr val="FF0000"/>
                          </a:solidFill>
                          <a:effectLst/>
                        </a:rPr>
                        <a:t>$5.00 Per Month </a:t>
                      </a:r>
                      <a:r>
                        <a:rPr lang="en-US" sz="1300" b="1" u="none" strike="noStrike" dirty="0">
                          <a:effectLst/>
                        </a:rPr>
                        <a:t>Cash Commission You Pay Your Staff</a:t>
                      </a:r>
                      <a:endParaRPr lang="en-US" sz="1300" b="1" i="0" u="none" strike="noStrike" dirty="0">
                        <a:solidFill>
                          <a:srgbClr val="00B050"/>
                        </a:solidFill>
                        <a:effectLst/>
                        <a:latin typeface="Calibri" panose="020F0502020204030204" pitchFamily="34" charset="0"/>
                      </a:endParaRPr>
                    </a:p>
                  </a:txBody>
                  <a:tcPr marL="0" marR="0" marT="0" marB="0" anchor="ctr">
                    <a:solidFill>
                      <a:srgbClr val="FFFF00"/>
                    </a:solidFill>
                  </a:tcPr>
                </a:tc>
                <a:tc rowSpan="3">
                  <a:txBody>
                    <a:bodyPr/>
                    <a:lstStyle/>
                    <a:p>
                      <a:pPr algn="ctr" fontAlgn="ctr"/>
                      <a:r>
                        <a:rPr lang="en-US" sz="1300" b="1" u="none" strike="noStrike">
                          <a:effectLst/>
                        </a:rPr>
                        <a:t>Yearly Cash Commissions You Pay Your Staff</a:t>
                      </a:r>
                      <a:endParaRPr lang="en-US" sz="1300" b="1" i="0" u="none" strike="noStrike">
                        <a:solidFill>
                          <a:srgbClr val="FF0000"/>
                        </a:solidFill>
                        <a:effectLst/>
                        <a:latin typeface="Calibri" panose="020F0502020204030204" pitchFamily="34" charset="0"/>
                      </a:endParaRPr>
                    </a:p>
                  </a:txBody>
                  <a:tcPr marL="0" marR="0" marT="0" marB="0" anchor="ctr">
                    <a:solidFill>
                      <a:srgbClr val="FFFF00"/>
                    </a:solidFill>
                  </a:tcPr>
                </a:tc>
                <a:extLst>
                  <a:ext uri="{0D108BD9-81ED-4DB2-BD59-A6C34878D82A}">
                    <a16:rowId xmlns:a16="http://schemas.microsoft.com/office/drawing/2014/main" val="4233713184"/>
                  </a:ext>
                </a:extLst>
              </a:tr>
              <a:tr h="161210">
                <a:tc vMerge="1">
                  <a:txBody>
                    <a:bodyPr/>
                    <a:lstStyle/>
                    <a:p>
                      <a:endParaRPr lang="en-US"/>
                    </a:p>
                  </a:txBody>
                  <a:tcPr/>
                </a:tc>
                <a:tc>
                  <a:txBody>
                    <a:bodyPr/>
                    <a:lstStyle/>
                    <a:p>
                      <a:pPr algn="l" fontAlgn="ctr"/>
                      <a:endParaRPr lang="en-US" sz="1100" b="1" i="0" u="none" strike="noStrike">
                        <a:solidFill>
                          <a:srgbClr val="000000"/>
                        </a:solidFill>
                        <a:effectLst/>
                        <a:latin typeface="Calibri" panose="020F0502020204030204" pitchFamily="34" charset="0"/>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34184898"/>
                  </a:ext>
                </a:extLst>
              </a:tr>
              <a:tr h="169270">
                <a:tc vMerge="1">
                  <a:txBody>
                    <a:bodyPr/>
                    <a:lstStyle/>
                    <a:p>
                      <a:endParaRPr lang="en-US"/>
                    </a:p>
                  </a:txBody>
                  <a:tcPr/>
                </a:tc>
                <a:tc>
                  <a:txBody>
                    <a:bodyPr/>
                    <a:lstStyle/>
                    <a:p>
                      <a:pPr algn="l" fontAlgn="ctr"/>
                      <a:endParaRPr lang="en-US" sz="1100" b="1" i="0" u="none" strike="noStrike">
                        <a:solidFill>
                          <a:srgbClr val="000000"/>
                        </a:solidFill>
                        <a:effectLst/>
                        <a:latin typeface="Calibri" panose="020F0502020204030204" pitchFamily="34" charset="0"/>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86446802"/>
                  </a:ext>
                </a:extLst>
              </a:tr>
              <a:tr h="257935">
                <a:tc>
                  <a:txBody>
                    <a:bodyPr/>
                    <a:lstStyle/>
                    <a:p>
                      <a:pPr algn="r" fontAlgn="b"/>
                      <a:r>
                        <a:rPr lang="en-US" sz="1800" b="1" u="none" strike="noStrike">
                          <a:effectLst/>
                        </a:rPr>
                        <a:t>10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en-US" sz="1100" b="1"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800" b="1" u="none" strike="noStrike" dirty="0">
                          <a:effectLst/>
                        </a:rPr>
                        <a:t>$150.00</a:t>
                      </a:r>
                      <a:endParaRPr lang="en-US" sz="1800" b="1" i="0" u="none" strike="noStrike" dirty="0">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chemeClr val="tx1"/>
                          </a:solidFill>
                          <a:effectLst/>
                        </a:rPr>
                        <a:t>$1,800.00</a:t>
                      </a:r>
                      <a:endParaRPr lang="en-US" sz="1800" b="1" i="0" u="none" strike="noStrike" dirty="0">
                        <a:solidFill>
                          <a:schemeClr val="tx1"/>
                        </a:solidFill>
                        <a:effectLst/>
                        <a:latin typeface="Calibri" panose="020F0502020204030204" pitchFamily="34" charset="0"/>
                      </a:endParaRPr>
                    </a:p>
                  </a:txBody>
                  <a:tcPr marL="0" marR="0" marT="0" marB="0" anchor="b"/>
                </a:tc>
                <a:tc>
                  <a:txBody>
                    <a:bodyPr/>
                    <a:lstStyle/>
                    <a:p>
                      <a:pPr algn="r" fontAlgn="b"/>
                      <a:r>
                        <a:rPr lang="en-US" sz="1800" b="1" u="none" strike="noStrike" dirty="0">
                          <a:effectLst/>
                        </a:rPr>
                        <a:t>$50.00</a:t>
                      </a:r>
                      <a:endParaRPr lang="en-US" sz="1800" b="1" i="0" u="none" strike="noStrike" dirty="0">
                        <a:solidFill>
                          <a:srgbClr val="00B050"/>
                        </a:solidFill>
                        <a:effectLst/>
                        <a:latin typeface="Calibri" panose="020F0502020204030204" pitchFamily="34" charset="0"/>
                      </a:endParaRPr>
                    </a:p>
                  </a:txBody>
                  <a:tcPr marL="0" marR="0" marT="0" marB="0" anchor="b">
                    <a:solidFill>
                      <a:srgbClr val="FFFF00"/>
                    </a:solidFill>
                  </a:tcPr>
                </a:tc>
                <a:tc>
                  <a:txBody>
                    <a:bodyPr/>
                    <a:lstStyle/>
                    <a:p>
                      <a:pPr algn="r" fontAlgn="b"/>
                      <a:r>
                        <a:rPr lang="en-US" sz="1800" b="1" u="none" strike="noStrike">
                          <a:effectLst/>
                        </a:rPr>
                        <a:t>$600.00</a:t>
                      </a:r>
                      <a:endParaRPr lang="en-US" sz="1800" b="1" i="0" u="none" strike="noStrike">
                        <a:solidFill>
                          <a:srgbClr val="FF0000"/>
                        </a:solidFill>
                        <a:effectLst/>
                        <a:latin typeface="Calibri" panose="020F0502020204030204" pitchFamily="34" charset="0"/>
                      </a:endParaRPr>
                    </a:p>
                  </a:txBody>
                  <a:tcPr marL="0" marR="0" marT="0" marB="0" anchor="b">
                    <a:solidFill>
                      <a:srgbClr val="FFFF00"/>
                    </a:solidFill>
                  </a:tcPr>
                </a:tc>
                <a:extLst>
                  <a:ext uri="{0D108BD9-81ED-4DB2-BD59-A6C34878D82A}">
                    <a16:rowId xmlns:a16="http://schemas.microsoft.com/office/drawing/2014/main" val="823311363"/>
                  </a:ext>
                </a:extLst>
              </a:tr>
              <a:tr h="249875">
                <a:tc>
                  <a:txBody>
                    <a:bodyPr/>
                    <a:lstStyle/>
                    <a:p>
                      <a:pPr algn="r" fontAlgn="b"/>
                      <a:r>
                        <a:rPr lang="en-US" sz="1800" b="1" u="none" strike="noStrike" dirty="0">
                          <a:solidFill>
                            <a:schemeClr val="tx1"/>
                          </a:solidFill>
                          <a:effectLst/>
                        </a:rPr>
                        <a:t>25</a:t>
                      </a:r>
                      <a:endParaRPr lang="en-US" sz="1800" b="1" i="0" u="none" strike="noStrike" dirty="0">
                        <a:solidFill>
                          <a:schemeClr val="tx1"/>
                        </a:solidFill>
                        <a:effectLst/>
                        <a:latin typeface="Calibri" panose="020F0502020204030204" pitchFamily="34" charset="0"/>
                      </a:endParaRPr>
                    </a:p>
                  </a:txBody>
                  <a:tcPr marL="0" marR="0" marT="0" marB="0" anchor="b"/>
                </a:tc>
                <a:tc>
                  <a:txBody>
                    <a:bodyPr/>
                    <a:lstStyle/>
                    <a:p>
                      <a:pPr algn="l" fontAlgn="ctr"/>
                      <a:endParaRPr lang="en-US" sz="1100" b="1" i="0" u="none" strike="noStrike" dirty="0">
                        <a:solidFill>
                          <a:schemeClr val="tx1"/>
                        </a:solidFill>
                        <a:effectLst/>
                        <a:latin typeface="Calibri" panose="020F0502020204030204" pitchFamily="34" charset="0"/>
                      </a:endParaRPr>
                    </a:p>
                  </a:txBody>
                  <a:tcPr marL="0" marR="0" marT="0" marB="0" anchor="ctr"/>
                </a:tc>
                <a:tc>
                  <a:txBody>
                    <a:bodyPr/>
                    <a:lstStyle/>
                    <a:p>
                      <a:pPr algn="r" fontAlgn="b"/>
                      <a:r>
                        <a:rPr lang="en-US" sz="1800" b="1" u="none" strike="noStrike" dirty="0">
                          <a:solidFill>
                            <a:schemeClr val="tx1"/>
                          </a:solidFill>
                          <a:effectLst/>
                        </a:rPr>
                        <a:t>$375.00</a:t>
                      </a:r>
                      <a:endParaRPr lang="en-US" sz="1800" b="1" i="0" u="none" strike="noStrike" dirty="0">
                        <a:solidFill>
                          <a:schemeClr val="tx1"/>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chemeClr val="tx1"/>
                          </a:solidFill>
                          <a:effectLst/>
                        </a:rPr>
                        <a:t>$4,500.00</a:t>
                      </a:r>
                      <a:endParaRPr lang="en-US" sz="1800" b="1" i="0" u="none" strike="noStrike" dirty="0">
                        <a:solidFill>
                          <a:schemeClr val="tx1"/>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chemeClr val="tx1"/>
                          </a:solidFill>
                          <a:effectLst/>
                        </a:rPr>
                        <a:t>$125.00</a:t>
                      </a:r>
                      <a:endParaRPr lang="en-US" sz="1800" b="1" i="0" u="none" strike="noStrike" dirty="0">
                        <a:solidFill>
                          <a:schemeClr val="tx1"/>
                        </a:solidFill>
                        <a:effectLst/>
                        <a:latin typeface="Calibri" panose="020F0502020204030204" pitchFamily="34" charset="0"/>
                      </a:endParaRPr>
                    </a:p>
                  </a:txBody>
                  <a:tcPr marL="0" marR="0" marT="0" marB="0" anchor="b">
                    <a:solidFill>
                      <a:srgbClr val="FFFF00"/>
                    </a:solidFill>
                  </a:tcPr>
                </a:tc>
                <a:tc>
                  <a:txBody>
                    <a:bodyPr/>
                    <a:lstStyle/>
                    <a:p>
                      <a:pPr algn="r" fontAlgn="b"/>
                      <a:r>
                        <a:rPr lang="en-US" sz="1800" b="1" u="none" strike="noStrike" dirty="0">
                          <a:solidFill>
                            <a:schemeClr val="tx1"/>
                          </a:solidFill>
                          <a:effectLst/>
                        </a:rPr>
                        <a:t>$1,500.00</a:t>
                      </a:r>
                      <a:endParaRPr lang="en-US" sz="1800" b="1" i="0" u="none" strike="noStrike" dirty="0">
                        <a:solidFill>
                          <a:schemeClr val="tx1"/>
                        </a:solidFill>
                        <a:effectLst/>
                        <a:latin typeface="Calibri" panose="020F0502020204030204" pitchFamily="34" charset="0"/>
                      </a:endParaRPr>
                    </a:p>
                  </a:txBody>
                  <a:tcPr marL="0" marR="0" marT="0" marB="0" anchor="b">
                    <a:solidFill>
                      <a:srgbClr val="FFFF00"/>
                    </a:solidFill>
                  </a:tcPr>
                </a:tc>
                <a:extLst>
                  <a:ext uri="{0D108BD9-81ED-4DB2-BD59-A6C34878D82A}">
                    <a16:rowId xmlns:a16="http://schemas.microsoft.com/office/drawing/2014/main" val="303747149"/>
                  </a:ext>
                </a:extLst>
              </a:tr>
              <a:tr h="249875">
                <a:tc>
                  <a:txBody>
                    <a:bodyPr/>
                    <a:lstStyle/>
                    <a:p>
                      <a:pPr algn="r" fontAlgn="b"/>
                      <a:r>
                        <a:rPr lang="en-US" sz="1800" b="1" u="none" strike="noStrike" dirty="0">
                          <a:solidFill>
                            <a:srgbClr val="FF0000"/>
                          </a:solidFill>
                          <a:effectLst/>
                        </a:rPr>
                        <a:t>50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l" fontAlgn="b"/>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$750.00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$9,000.00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$250.00</a:t>
                      </a:r>
                      <a:endParaRPr lang="en-US" sz="1800" b="1" i="0" u="none" strike="noStrike" dirty="0">
                        <a:solidFill>
                          <a:srgbClr val="FF0000"/>
                        </a:solidFill>
                        <a:effectLst/>
                        <a:latin typeface="Calibri" panose="020F0502020204030204" pitchFamily="34" charset="0"/>
                      </a:endParaRPr>
                    </a:p>
                  </a:txBody>
                  <a:tcPr marL="0" marR="0" marT="0" marB="0" anchor="b">
                    <a:solidFill>
                      <a:srgbClr val="FFFF00"/>
                    </a:solidFill>
                  </a:tcPr>
                </a:tc>
                <a:tc>
                  <a:txBody>
                    <a:bodyPr/>
                    <a:lstStyle/>
                    <a:p>
                      <a:pPr algn="r" fontAlgn="b"/>
                      <a:r>
                        <a:rPr lang="en-US" sz="1800" b="1" u="none" strike="noStrike" dirty="0">
                          <a:solidFill>
                            <a:srgbClr val="FF0000"/>
                          </a:solidFill>
                          <a:effectLst/>
                        </a:rPr>
                        <a:t>$3,000.00</a:t>
                      </a:r>
                      <a:endParaRPr lang="en-US" sz="1800" b="1" i="0" u="none" strike="noStrike" dirty="0">
                        <a:solidFill>
                          <a:srgbClr val="FF0000"/>
                        </a:solidFill>
                        <a:effectLst/>
                        <a:latin typeface="Calibri" panose="020F0502020204030204" pitchFamily="34" charset="0"/>
                      </a:endParaRPr>
                    </a:p>
                  </a:txBody>
                  <a:tcPr marL="0" marR="0" marT="0" marB="0" anchor="b">
                    <a:solidFill>
                      <a:srgbClr val="FFFF00"/>
                    </a:solidFill>
                  </a:tcPr>
                </a:tc>
                <a:extLst>
                  <a:ext uri="{0D108BD9-81ED-4DB2-BD59-A6C34878D82A}">
                    <a16:rowId xmlns:a16="http://schemas.microsoft.com/office/drawing/2014/main" val="1675873641"/>
                  </a:ext>
                </a:extLst>
              </a:tr>
              <a:tr h="249875">
                <a:tc>
                  <a:txBody>
                    <a:bodyPr/>
                    <a:lstStyle/>
                    <a:p>
                      <a:pPr algn="r" fontAlgn="b"/>
                      <a:r>
                        <a:rPr lang="en-US" sz="1800" b="1" u="none" strike="noStrike">
                          <a:effectLst/>
                        </a:rPr>
                        <a:t>75</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800" b="1" u="none" strike="noStrike" dirty="0">
                          <a:effectLst/>
                        </a:rPr>
                        <a:t>$1,125.00</a:t>
                      </a:r>
                      <a:endParaRPr lang="en-US" sz="1800" b="1" i="0" u="none" strike="noStrike" dirty="0">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chemeClr val="tx1"/>
                          </a:solidFill>
                          <a:effectLst/>
                        </a:rPr>
                        <a:t>$13,500.00</a:t>
                      </a:r>
                      <a:endParaRPr lang="en-US" sz="1800" b="1" i="0" u="none" strike="noStrike" dirty="0">
                        <a:solidFill>
                          <a:schemeClr val="tx1"/>
                        </a:solidFill>
                        <a:effectLst/>
                        <a:latin typeface="Calibri" panose="020F0502020204030204" pitchFamily="34" charset="0"/>
                      </a:endParaRPr>
                    </a:p>
                  </a:txBody>
                  <a:tcPr marL="0" marR="0" marT="0" marB="0" anchor="b"/>
                </a:tc>
                <a:tc>
                  <a:txBody>
                    <a:bodyPr/>
                    <a:lstStyle/>
                    <a:p>
                      <a:pPr algn="r" fontAlgn="b"/>
                      <a:r>
                        <a:rPr lang="en-US" sz="1800" b="1" u="none" strike="noStrike" dirty="0">
                          <a:effectLst/>
                        </a:rPr>
                        <a:t>$375.00</a:t>
                      </a:r>
                      <a:endParaRPr lang="en-US" sz="1800" b="1" i="0" u="none" strike="noStrike" dirty="0">
                        <a:solidFill>
                          <a:srgbClr val="00B050"/>
                        </a:solidFill>
                        <a:effectLst/>
                        <a:latin typeface="Calibri" panose="020F0502020204030204" pitchFamily="34" charset="0"/>
                      </a:endParaRPr>
                    </a:p>
                  </a:txBody>
                  <a:tcPr marL="0" marR="0" marT="0" marB="0" anchor="b">
                    <a:solidFill>
                      <a:srgbClr val="FFFF00"/>
                    </a:solidFill>
                  </a:tcPr>
                </a:tc>
                <a:tc>
                  <a:txBody>
                    <a:bodyPr/>
                    <a:lstStyle/>
                    <a:p>
                      <a:pPr algn="r" fontAlgn="b"/>
                      <a:r>
                        <a:rPr lang="en-US" sz="1800" b="1" u="none" strike="noStrike" dirty="0">
                          <a:effectLst/>
                        </a:rPr>
                        <a:t>$4,500.00</a:t>
                      </a:r>
                      <a:endParaRPr lang="en-US" sz="1800" b="1" i="0" u="none" strike="noStrike" dirty="0">
                        <a:solidFill>
                          <a:srgbClr val="FF0000"/>
                        </a:solidFill>
                        <a:effectLst/>
                        <a:latin typeface="Calibri" panose="020F0502020204030204" pitchFamily="34" charset="0"/>
                      </a:endParaRPr>
                    </a:p>
                  </a:txBody>
                  <a:tcPr marL="0" marR="0" marT="0" marB="0" anchor="b">
                    <a:solidFill>
                      <a:srgbClr val="FFFF00"/>
                    </a:solidFill>
                  </a:tcPr>
                </a:tc>
                <a:extLst>
                  <a:ext uri="{0D108BD9-81ED-4DB2-BD59-A6C34878D82A}">
                    <a16:rowId xmlns:a16="http://schemas.microsoft.com/office/drawing/2014/main" val="2449543747"/>
                  </a:ext>
                </a:extLst>
              </a:tr>
              <a:tr h="249875">
                <a:tc>
                  <a:txBody>
                    <a:bodyPr/>
                    <a:lstStyle/>
                    <a:p>
                      <a:pPr algn="r" fontAlgn="b"/>
                      <a:r>
                        <a:rPr lang="en-US" sz="1800" b="1" u="none" strike="noStrike">
                          <a:effectLst/>
                        </a:rPr>
                        <a:t>100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$1,500.00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chemeClr val="tx1"/>
                          </a:solidFill>
                          <a:effectLst/>
                        </a:rPr>
                        <a:t>$18,000.00</a:t>
                      </a:r>
                      <a:endParaRPr lang="en-US" sz="1800" b="1" i="0" u="none" strike="noStrike" dirty="0">
                        <a:solidFill>
                          <a:schemeClr val="tx1"/>
                        </a:solidFill>
                        <a:effectLst/>
                        <a:latin typeface="Calibri" panose="020F0502020204030204" pitchFamily="34" charset="0"/>
                      </a:endParaRPr>
                    </a:p>
                  </a:txBody>
                  <a:tcPr marL="0" marR="0" marT="0" marB="0" anchor="b"/>
                </a:tc>
                <a:tc>
                  <a:txBody>
                    <a:bodyPr/>
                    <a:lstStyle/>
                    <a:p>
                      <a:pPr algn="r" fontAlgn="b"/>
                      <a:r>
                        <a:rPr lang="en-US" sz="1800" b="1" u="none" strike="noStrike" dirty="0">
                          <a:effectLst/>
                        </a:rPr>
                        <a:t>$500.00</a:t>
                      </a:r>
                      <a:endParaRPr lang="en-US" sz="1800" b="1" i="0" u="none" strike="noStrike" dirty="0">
                        <a:solidFill>
                          <a:srgbClr val="00B050"/>
                        </a:solidFill>
                        <a:effectLst/>
                        <a:latin typeface="Calibri" panose="020F0502020204030204" pitchFamily="34" charset="0"/>
                      </a:endParaRPr>
                    </a:p>
                  </a:txBody>
                  <a:tcPr marL="0" marR="0" marT="0" marB="0" anchor="b">
                    <a:solidFill>
                      <a:srgbClr val="FFFF00"/>
                    </a:solidFill>
                  </a:tcPr>
                </a:tc>
                <a:tc>
                  <a:txBody>
                    <a:bodyPr/>
                    <a:lstStyle/>
                    <a:p>
                      <a:pPr algn="r" fontAlgn="b"/>
                      <a:r>
                        <a:rPr lang="en-US" sz="1800" b="1" u="none" strike="noStrike" dirty="0">
                          <a:effectLst/>
                        </a:rPr>
                        <a:t>$6,000.00</a:t>
                      </a:r>
                      <a:endParaRPr lang="en-US" sz="1800" b="1" i="0" u="none" strike="noStrike" dirty="0">
                        <a:solidFill>
                          <a:srgbClr val="FF0000"/>
                        </a:solidFill>
                        <a:effectLst/>
                        <a:latin typeface="Calibri" panose="020F0502020204030204" pitchFamily="34" charset="0"/>
                      </a:endParaRPr>
                    </a:p>
                  </a:txBody>
                  <a:tcPr marL="0" marR="0" marT="0" marB="0" anchor="b">
                    <a:solidFill>
                      <a:srgbClr val="FFFF00"/>
                    </a:solidFill>
                  </a:tcPr>
                </a:tc>
                <a:extLst>
                  <a:ext uri="{0D108BD9-81ED-4DB2-BD59-A6C34878D82A}">
                    <a16:rowId xmlns:a16="http://schemas.microsoft.com/office/drawing/2014/main" val="3009373452"/>
                  </a:ext>
                </a:extLst>
              </a:tr>
              <a:tr h="249875">
                <a:tc>
                  <a:txBody>
                    <a:bodyPr/>
                    <a:lstStyle/>
                    <a:p>
                      <a:pPr algn="r" fontAlgn="b"/>
                      <a:r>
                        <a:rPr lang="en-US" sz="1800" b="1" u="none" strike="noStrike">
                          <a:effectLst/>
                        </a:rPr>
                        <a:t>125</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$1,875.00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chemeClr val="tx1"/>
                          </a:solidFill>
                          <a:effectLst/>
                        </a:rPr>
                        <a:t>$22,500.00</a:t>
                      </a:r>
                      <a:endParaRPr lang="en-US" sz="1800" b="1" i="0" u="none" strike="noStrike" dirty="0">
                        <a:solidFill>
                          <a:schemeClr val="tx1"/>
                        </a:solidFill>
                        <a:effectLst/>
                        <a:latin typeface="Calibri" panose="020F0502020204030204" pitchFamily="34" charset="0"/>
                      </a:endParaRPr>
                    </a:p>
                  </a:txBody>
                  <a:tcPr marL="0" marR="0" marT="0" marB="0" anchor="b"/>
                </a:tc>
                <a:tc>
                  <a:txBody>
                    <a:bodyPr/>
                    <a:lstStyle/>
                    <a:p>
                      <a:pPr algn="r" fontAlgn="b"/>
                      <a:r>
                        <a:rPr lang="en-US" sz="1800" b="1" u="none" strike="noStrike" dirty="0">
                          <a:effectLst/>
                        </a:rPr>
                        <a:t>$625.00</a:t>
                      </a:r>
                      <a:endParaRPr lang="en-US" sz="1800" b="1" i="0" u="none" strike="noStrike" dirty="0">
                        <a:solidFill>
                          <a:srgbClr val="00B050"/>
                        </a:solidFill>
                        <a:effectLst/>
                        <a:latin typeface="Calibri" panose="020F0502020204030204" pitchFamily="34" charset="0"/>
                      </a:endParaRPr>
                    </a:p>
                  </a:txBody>
                  <a:tcPr marL="0" marR="0" marT="0" marB="0" anchor="b">
                    <a:solidFill>
                      <a:srgbClr val="FFFF00"/>
                    </a:solidFill>
                  </a:tcPr>
                </a:tc>
                <a:tc>
                  <a:txBody>
                    <a:bodyPr/>
                    <a:lstStyle/>
                    <a:p>
                      <a:pPr algn="r" fontAlgn="b"/>
                      <a:r>
                        <a:rPr lang="en-US" sz="1800" b="1" u="none" strike="noStrike" dirty="0">
                          <a:effectLst/>
                        </a:rPr>
                        <a:t>$7,500.00</a:t>
                      </a:r>
                      <a:endParaRPr lang="en-US" sz="1800" b="1" i="0" u="none" strike="noStrike" dirty="0">
                        <a:solidFill>
                          <a:srgbClr val="FF0000"/>
                        </a:solidFill>
                        <a:effectLst/>
                        <a:latin typeface="Calibri" panose="020F0502020204030204" pitchFamily="34" charset="0"/>
                      </a:endParaRPr>
                    </a:p>
                  </a:txBody>
                  <a:tcPr marL="0" marR="0" marT="0" marB="0" anchor="b">
                    <a:solidFill>
                      <a:srgbClr val="FFFF00"/>
                    </a:solidFill>
                  </a:tcPr>
                </a:tc>
                <a:extLst>
                  <a:ext uri="{0D108BD9-81ED-4DB2-BD59-A6C34878D82A}">
                    <a16:rowId xmlns:a16="http://schemas.microsoft.com/office/drawing/2014/main" val="1087587877"/>
                  </a:ext>
                </a:extLst>
              </a:tr>
              <a:tr h="257935">
                <a:tc>
                  <a:txBody>
                    <a:bodyPr/>
                    <a:lstStyle/>
                    <a:p>
                      <a:pPr algn="r" fontAlgn="b"/>
                      <a:r>
                        <a:rPr lang="en-US" sz="1800" b="1" u="none" strike="noStrike">
                          <a:effectLst/>
                        </a:rPr>
                        <a:t>150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800" b="1" u="none" strike="noStrike">
                          <a:effectLst/>
                        </a:rPr>
                        <a:t> </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$2,250.00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chemeClr val="tx1"/>
                          </a:solidFill>
                          <a:effectLst/>
                        </a:rPr>
                        <a:t>$27,000.00</a:t>
                      </a:r>
                      <a:endParaRPr lang="en-US" sz="1800" b="1" i="0" u="none" strike="noStrike" dirty="0">
                        <a:solidFill>
                          <a:schemeClr val="tx1"/>
                        </a:solidFill>
                        <a:effectLst/>
                        <a:latin typeface="Calibri" panose="020F0502020204030204" pitchFamily="34" charset="0"/>
                      </a:endParaRPr>
                    </a:p>
                  </a:txBody>
                  <a:tcPr marL="0" marR="0" marT="0" marB="0" anchor="b"/>
                </a:tc>
                <a:tc>
                  <a:txBody>
                    <a:bodyPr/>
                    <a:lstStyle/>
                    <a:p>
                      <a:pPr algn="r" fontAlgn="b"/>
                      <a:r>
                        <a:rPr lang="en-US" sz="1800" b="1" u="none" strike="noStrike" dirty="0">
                          <a:effectLst/>
                        </a:rPr>
                        <a:t>$750.00</a:t>
                      </a:r>
                      <a:endParaRPr lang="en-US" sz="1800" b="1" i="0" u="none" strike="noStrike" dirty="0">
                        <a:solidFill>
                          <a:srgbClr val="00B050"/>
                        </a:solidFill>
                        <a:effectLst/>
                        <a:latin typeface="Calibri" panose="020F0502020204030204" pitchFamily="34" charset="0"/>
                      </a:endParaRPr>
                    </a:p>
                  </a:txBody>
                  <a:tcPr marL="0" marR="0" marT="0" marB="0" anchor="b">
                    <a:solidFill>
                      <a:srgbClr val="FFFF00"/>
                    </a:solidFill>
                  </a:tcPr>
                </a:tc>
                <a:tc>
                  <a:txBody>
                    <a:bodyPr/>
                    <a:lstStyle/>
                    <a:p>
                      <a:pPr algn="r" fontAlgn="b"/>
                      <a:r>
                        <a:rPr lang="en-US" sz="1800" b="1" u="none" strike="noStrike" dirty="0">
                          <a:effectLst/>
                        </a:rPr>
                        <a:t>$9,000.00</a:t>
                      </a:r>
                      <a:endParaRPr lang="en-US" sz="1800" b="1" i="0" u="none" strike="noStrike" dirty="0">
                        <a:solidFill>
                          <a:srgbClr val="FF0000"/>
                        </a:solidFill>
                        <a:effectLst/>
                        <a:latin typeface="Calibri" panose="020F0502020204030204" pitchFamily="34" charset="0"/>
                      </a:endParaRPr>
                    </a:p>
                  </a:txBody>
                  <a:tcPr marL="0" marR="0" marT="0" marB="0" anchor="b">
                    <a:solidFill>
                      <a:srgbClr val="FFFF00"/>
                    </a:solidFill>
                  </a:tcPr>
                </a:tc>
                <a:extLst>
                  <a:ext uri="{0D108BD9-81ED-4DB2-BD59-A6C34878D82A}">
                    <a16:rowId xmlns:a16="http://schemas.microsoft.com/office/drawing/2014/main" val="1376316250"/>
                  </a:ext>
                </a:extLst>
              </a:tr>
            </a:tbl>
          </a:graphicData>
        </a:graphic>
      </p:graphicFrame>
      <p:sp>
        <p:nvSpPr>
          <p:cNvPr id="4" name="TextBox 3">
            <a:extLst>
              <a:ext uri="{FF2B5EF4-FFF2-40B4-BE49-F238E27FC236}">
                <a16:creationId xmlns:a16="http://schemas.microsoft.com/office/drawing/2014/main" id="{CE3CA345-58EC-AF9A-FA51-F88B5E27F567}"/>
              </a:ext>
            </a:extLst>
          </p:cNvPr>
          <p:cNvSpPr txBox="1"/>
          <p:nvPr/>
        </p:nvSpPr>
        <p:spPr>
          <a:xfrm>
            <a:off x="1709179" y="2536881"/>
            <a:ext cx="4179830" cy="2555181"/>
          </a:xfrm>
          <a:prstGeom prst="rect">
            <a:avLst/>
          </a:prstGeom>
          <a:solidFill>
            <a:schemeClr val="accent3">
              <a:lumMod val="20000"/>
              <a:lumOff val="80000"/>
            </a:schemeClr>
          </a:solidFill>
        </p:spPr>
        <p:txBody>
          <a:bodyPr wrap="square" rtlCol="0">
            <a:noAutofit/>
          </a:bodyPr>
          <a:lstStyle/>
          <a:p>
            <a:endParaRPr lang="en-US" dirty="0"/>
          </a:p>
        </p:txBody>
      </p:sp>
      <p:pic>
        <p:nvPicPr>
          <p:cNvPr id="6" name="Picture 5" descr="A logo for a restaurant&#10;&#10;Description automatically generated">
            <a:extLst>
              <a:ext uri="{FF2B5EF4-FFF2-40B4-BE49-F238E27FC236}">
                <a16:creationId xmlns:a16="http://schemas.microsoft.com/office/drawing/2014/main" id="{89A86563-A939-114E-F2E9-86DD6E4928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6358" y="2633257"/>
            <a:ext cx="2438405" cy="2438405"/>
          </a:xfrm>
          <a:prstGeom prst="rect">
            <a:avLst/>
          </a:prstGeom>
        </p:spPr>
      </p:pic>
      <p:pic>
        <p:nvPicPr>
          <p:cNvPr id="7" name="Picture 6" descr="A restaurant logo with a chef hat and spoon&#10;&#10;Description automatically generated">
            <a:extLst>
              <a:ext uri="{FF2B5EF4-FFF2-40B4-BE49-F238E27FC236}">
                <a16:creationId xmlns:a16="http://schemas.microsoft.com/office/drawing/2014/main" id="{587050D0-DD20-86EB-6C53-540B3D44BC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4013" y="0"/>
            <a:ext cx="2512345" cy="2512345"/>
          </a:xfrm>
          <a:prstGeom prst="rect">
            <a:avLst/>
          </a:prstGeom>
        </p:spPr>
      </p:pic>
      <p:sp>
        <p:nvSpPr>
          <p:cNvPr id="8" name="TextBox 7">
            <a:extLst>
              <a:ext uri="{FF2B5EF4-FFF2-40B4-BE49-F238E27FC236}">
                <a16:creationId xmlns:a16="http://schemas.microsoft.com/office/drawing/2014/main" id="{12FB3BBA-5651-4B2C-7F66-24C632C49C31}"/>
              </a:ext>
            </a:extLst>
          </p:cNvPr>
          <p:cNvSpPr txBox="1"/>
          <p:nvPr/>
        </p:nvSpPr>
        <p:spPr>
          <a:xfrm>
            <a:off x="6343426" y="178278"/>
            <a:ext cx="1161861" cy="584775"/>
          </a:xfrm>
          <a:prstGeom prst="rect">
            <a:avLst/>
          </a:prstGeom>
          <a:noFill/>
        </p:spPr>
        <p:txBody>
          <a:bodyPr wrap="square" rtlCol="0">
            <a:spAutoFit/>
          </a:bodyPr>
          <a:lstStyle/>
          <a:p>
            <a:pPr algn="ctr"/>
            <a:r>
              <a:rPr lang="en-US" sz="3200" dirty="0">
                <a:solidFill>
                  <a:srgbClr val="00B050"/>
                </a:solidFill>
                <a:latin typeface="Impact" panose="020B0806030902050204" pitchFamily="34" charset="0"/>
              </a:rPr>
              <a:t>UP TO</a:t>
            </a:r>
          </a:p>
        </p:txBody>
      </p:sp>
    </p:spTree>
    <p:extLst>
      <p:ext uri="{BB962C8B-B14F-4D97-AF65-F5344CB8AC3E}">
        <p14:creationId xmlns:p14="http://schemas.microsoft.com/office/powerpoint/2010/main" val="2846584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The Referrals The FOH &amp; BOH Staff Get Outside Of Work Is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100% Gravy Bottom-Line Profit That </a:t>
            </a:r>
            <a:r>
              <a:rPr lang="en-US" sz="3200" dirty="0">
                <a:ln>
                  <a:solidFill>
                    <a:schemeClr val="accent1"/>
                  </a:solidFill>
                </a:ln>
                <a:latin typeface="Arial Rounded MT Bold" panose="020F0704030504030204" pitchFamily="34" charset="0"/>
                <a:cs typeface="Aharoni" panose="020B0604020202020204" pitchFamily="2" charset="-79"/>
              </a:rPr>
              <a:t>More Then Funds The Monthly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Bonuses That Create A Much Happier Staff</a:t>
            </a:r>
            <a:r>
              <a:rPr lang="en-US" sz="3200" dirty="0">
                <a:ln>
                  <a:solidFill>
                    <a:schemeClr val="accent1"/>
                  </a:solidFill>
                </a:ln>
                <a:latin typeface="Arial Rounded MT Bold" panose="020F0704030504030204" pitchFamily="34" charset="0"/>
                <a:cs typeface="Aharoni" panose="020B0604020202020204" pitchFamily="2" charset="-79"/>
              </a:rPr>
              <a:t>.</a:t>
            </a:r>
          </a:p>
        </p:txBody>
      </p:sp>
      <p:pic>
        <p:nvPicPr>
          <p:cNvPr id="22542" name="Picture 14" descr="3,510 15 Dollars Images, Stock Photos &amp; Vectors | Shutterstock">
            <a:extLst>
              <a:ext uri="{FF2B5EF4-FFF2-40B4-BE49-F238E27FC236}">
                <a16:creationId xmlns:a16="http://schemas.microsoft.com/office/drawing/2014/main" id="{54F15AC6-09F1-DA85-AF41-3BFF010E02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19" r="10206" b="12684"/>
          <a:stretch/>
        </p:blipFill>
        <p:spPr bwMode="auto">
          <a:xfrm>
            <a:off x="6499660" y="0"/>
            <a:ext cx="3503452" cy="23536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80A3B53-7EDC-E2D8-00E3-6F42D9706BD9}"/>
              </a:ext>
            </a:extLst>
          </p:cNvPr>
          <p:cNvSpPr txBox="1"/>
          <p:nvPr/>
        </p:nvSpPr>
        <p:spPr>
          <a:xfrm>
            <a:off x="9980288" y="431449"/>
            <a:ext cx="2210531" cy="1754326"/>
          </a:xfrm>
          <a:prstGeom prst="rect">
            <a:avLst/>
          </a:prstGeom>
          <a:noFill/>
        </p:spPr>
        <p:txBody>
          <a:bodyPr wrap="square" rtlCol="0">
            <a:spAutoFit/>
          </a:bodyPr>
          <a:lstStyle/>
          <a:p>
            <a:r>
              <a:rPr lang="en-US" sz="5400" dirty="0">
                <a:solidFill>
                  <a:srgbClr val="00B050"/>
                </a:solidFill>
                <a:latin typeface="Impact" panose="020B0806030902050204" pitchFamily="34" charset="0"/>
              </a:rPr>
              <a:t>Per</a:t>
            </a:r>
          </a:p>
          <a:p>
            <a:r>
              <a:rPr lang="en-US" sz="5400" dirty="0">
                <a:solidFill>
                  <a:srgbClr val="00B050"/>
                </a:solidFill>
                <a:latin typeface="Impact" panose="020B0806030902050204" pitchFamily="34" charset="0"/>
              </a:rPr>
              <a:t>Month</a:t>
            </a:r>
            <a:r>
              <a:rPr lang="en-US" dirty="0"/>
              <a:t>	</a:t>
            </a:r>
          </a:p>
        </p:txBody>
      </p:sp>
      <p:graphicFrame>
        <p:nvGraphicFramePr>
          <p:cNvPr id="5" name="Table 4">
            <a:extLst>
              <a:ext uri="{FF2B5EF4-FFF2-40B4-BE49-F238E27FC236}">
                <a16:creationId xmlns:a16="http://schemas.microsoft.com/office/drawing/2014/main" id="{AAEF636C-A94E-0B33-2B20-AFCF576BCA74}"/>
              </a:ext>
            </a:extLst>
          </p:cNvPr>
          <p:cNvGraphicFramePr>
            <a:graphicFrameLocks noGrp="1"/>
          </p:cNvGraphicFramePr>
          <p:nvPr>
            <p:extLst>
              <p:ext uri="{D42A27DB-BD31-4B8C-83A1-F6EECF244321}">
                <p14:modId xmlns:p14="http://schemas.microsoft.com/office/powerpoint/2010/main" val="842640524"/>
              </p:ext>
            </p:extLst>
          </p:nvPr>
        </p:nvGraphicFramePr>
        <p:xfrm>
          <a:off x="350875" y="2582615"/>
          <a:ext cx="9529395" cy="2560320"/>
        </p:xfrm>
        <a:graphic>
          <a:graphicData uri="http://schemas.openxmlformats.org/drawingml/2006/table">
            <a:tbl>
              <a:tblPr>
                <a:tableStyleId>{5C22544A-7EE6-4342-B048-85BDC9FD1C3A}</a:tableStyleId>
              </a:tblPr>
              <a:tblGrid>
                <a:gridCol w="1407418">
                  <a:extLst>
                    <a:ext uri="{9D8B030D-6E8A-4147-A177-3AD203B41FA5}">
                      <a16:colId xmlns:a16="http://schemas.microsoft.com/office/drawing/2014/main" val="4051351013"/>
                    </a:ext>
                  </a:extLst>
                </a:gridCol>
                <a:gridCol w="205249">
                  <a:extLst>
                    <a:ext uri="{9D8B030D-6E8A-4147-A177-3AD203B41FA5}">
                      <a16:colId xmlns:a16="http://schemas.microsoft.com/office/drawing/2014/main" val="3895172437"/>
                    </a:ext>
                  </a:extLst>
                </a:gridCol>
                <a:gridCol w="1979182">
                  <a:extLst>
                    <a:ext uri="{9D8B030D-6E8A-4147-A177-3AD203B41FA5}">
                      <a16:colId xmlns:a16="http://schemas.microsoft.com/office/drawing/2014/main" val="1499262737"/>
                    </a:ext>
                  </a:extLst>
                </a:gridCol>
                <a:gridCol w="1979182">
                  <a:extLst>
                    <a:ext uri="{9D8B030D-6E8A-4147-A177-3AD203B41FA5}">
                      <a16:colId xmlns:a16="http://schemas.microsoft.com/office/drawing/2014/main" val="3883814810"/>
                    </a:ext>
                  </a:extLst>
                </a:gridCol>
                <a:gridCol w="1979182">
                  <a:extLst>
                    <a:ext uri="{9D8B030D-6E8A-4147-A177-3AD203B41FA5}">
                      <a16:colId xmlns:a16="http://schemas.microsoft.com/office/drawing/2014/main" val="2293454809"/>
                    </a:ext>
                  </a:extLst>
                </a:gridCol>
                <a:gridCol w="1979182">
                  <a:extLst>
                    <a:ext uri="{9D8B030D-6E8A-4147-A177-3AD203B41FA5}">
                      <a16:colId xmlns:a16="http://schemas.microsoft.com/office/drawing/2014/main" val="2449228097"/>
                    </a:ext>
                  </a:extLst>
                </a:gridCol>
              </a:tblGrid>
              <a:tr h="203236">
                <a:tc rowSpan="3">
                  <a:txBody>
                    <a:bodyPr/>
                    <a:lstStyle/>
                    <a:p>
                      <a:pPr algn="ctr" fontAlgn="ctr"/>
                      <a:r>
                        <a:rPr lang="en-US" sz="1400" b="1" u="none" strike="noStrike" dirty="0">
                          <a:effectLst/>
                        </a:rPr>
                        <a:t># Of Active Your Dining Club  Members</a:t>
                      </a:r>
                      <a:endParaRPr lang="en-US" sz="14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rowSpan="3">
                  <a:txBody>
                    <a:bodyPr/>
                    <a:lstStyle/>
                    <a:p>
                      <a:pPr algn="ctr" fontAlgn="ctr"/>
                      <a:r>
                        <a:rPr lang="en-US" sz="1300" b="1" u="none" strike="noStrike" dirty="0">
                          <a:solidFill>
                            <a:srgbClr val="FF0000"/>
                          </a:solidFill>
                          <a:effectLst/>
                        </a:rPr>
                        <a:t>$15.00 </a:t>
                      </a:r>
                      <a:r>
                        <a:rPr lang="en-US" sz="1300" b="1" u="none" strike="noStrike" dirty="0">
                          <a:effectLst/>
                        </a:rPr>
                        <a:t>Per Month Cash Commission Paid To Your Restaurant</a:t>
                      </a:r>
                      <a:endParaRPr lang="en-US" sz="1300" b="1" i="0" u="none" strike="noStrike" dirty="0">
                        <a:solidFill>
                          <a:srgbClr val="00B050"/>
                        </a:solidFill>
                        <a:effectLst/>
                        <a:latin typeface="Calibri" panose="020F0502020204030204" pitchFamily="34" charset="0"/>
                      </a:endParaRPr>
                    </a:p>
                  </a:txBody>
                  <a:tcPr marL="0" marR="0" marT="0" marB="0" anchor="ctr"/>
                </a:tc>
                <a:tc rowSpan="3">
                  <a:txBody>
                    <a:bodyPr/>
                    <a:lstStyle/>
                    <a:p>
                      <a:pPr algn="ctr" fontAlgn="ctr"/>
                      <a:r>
                        <a:rPr lang="en-US" sz="1300" b="1" u="none" strike="noStrike" dirty="0">
                          <a:solidFill>
                            <a:srgbClr val="FF0000"/>
                          </a:solidFill>
                          <a:effectLst/>
                        </a:rPr>
                        <a:t>Yearly Cash Commissions Paid To Your Restaurant</a:t>
                      </a:r>
                      <a:endParaRPr lang="en-US" sz="1300" b="1" i="0" u="none" strike="noStrike" dirty="0">
                        <a:solidFill>
                          <a:srgbClr val="FF0000"/>
                        </a:solidFill>
                        <a:effectLst/>
                        <a:latin typeface="Calibri" panose="020F0502020204030204" pitchFamily="34" charset="0"/>
                      </a:endParaRPr>
                    </a:p>
                  </a:txBody>
                  <a:tcPr marL="0" marR="0" marT="0" marB="0" anchor="ctr"/>
                </a:tc>
                <a:tc rowSpan="3">
                  <a:txBody>
                    <a:bodyPr/>
                    <a:lstStyle/>
                    <a:p>
                      <a:pPr algn="ctr" fontAlgn="ctr"/>
                      <a:r>
                        <a:rPr lang="en-US" sz="1300" b="1" u="none" strike="noStrike" dirty="0">
                          <a:solidFill>
                            <a:srgbClr val="00B050"/>
                          </a:solidFill>
                          <a:effectLst/>
                        </a:rPr>
                        <a:t>$5.00 </a:t>
                      </a:r>
                      <a:r>
                        <a:rPr lang="en-US" sz="1300" b="1" u="none" strike="noStrike" dirty="0">
                          <a:effectLst/>
                        </a:rPr>
                        <a:t>Per Month Cash Commission You Pay Your Staff</a:t>
                      </a:r>
                      <a:endParaRPr lang="en-US" sz="1300" b="1" i="0" u="none" strike="noStrike" dirty="0">
                        <a:solidFill>
                          <a:srgbClr val="00B050"/>
                        </a:solidFill>
                        <a:effectLst/>
                        <a:latin typeface="Calibri" panose="020F0502020204030204" pitchFamily="34" charset="0"/>
                      </a:endParaRPr>
                    </a:p>
                  </a:txBody>
                  <a:tcPr marL="0" marR="0" marT="0" marB="0" anchor="ctr"/>
                </a:tc>
                <a:tc rowSpan="3">
                  <a:txBody>
                    <a:bodyPr/>
                    <a:lstStyle/>
                    <a:p>
                      <a:pPr algn="ctr" fontAlgn="ctr"/>
                      <a:r>
                        <a:rPr lang="en-US" sz="1300" b="1" u="none" strike="noStrike" dirty="0">
                          <a:solidFill>
                            <a:srgbClr val="00B050"/>
                          </a:solidFill>
                          <a:effectLst/>
                        </a:rPr>
                        <a:t>Yearly Cash Commissions You Pay Your Staff</a:t>
                      </a:r>
                      <a:endParaRPr lang="en-US" sz="1300" b="1" i="0" u="none" strike="noStrike" dirty="0">
                        <a:solidFill>
                          <a:srgbClr val="00B050"/>
                        </a:solidFill>
                        <a:effectLst/>
                        <a:latin typeface="Calibri" panose="020F0502020204030204" pitchFamily="34" charset="0"/>
                      </a:endParaRPr>
                    </a:p>
                  </a:txBody>
                  <a:tcPr marL="0" marR="0" marT="0" marB="0" anchor="ctr"/>
                </a:tc>
                <a:extLst>
                  <a:ext uri="{0D108BD9-81ED-4DB2-BD59-A6C34878D82A}">
                    <a16:rowId xmlns:a16="http://schemas.microsoft.com/office/drawing/2014/main" val="4179417948"/>
                  </a:ext>
                </a:extLst>
              </a:tr>
              <a:tr h="137414">
                <a:tc vMerge="1">
                  <a:txBody>
                    <a:bodyPr/>
                    <a:lstStyle/>
                    <a:p>
                      <a:endParaRPr lang="en-US"/>
                    </a:p>
                  </a:txBody>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60935778"/>
                  </a:ext>
                </a:extLst>
              </a:tr>
              <a:tr h="184021">
                <a:tc vMerge="1">
                  <a:txBody>
                    <a:bodyPr/>
                    <a:lstStyle/>
                    <a:p>
                      <a:endParaRPr lang="en-US"/>
                    </a:p>
                  </a:txBody>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48872205"/>
                  </a:ext>
                </a:extLst>
              </a:tr>
              <a:tr h="224859">
                <a:tc>
                  <a:txBody>
                    <a:bodyPr/>
                    <a:lstStyle/>
                    <a:p>
                      <a:pPr algn="r" fontAlgn="b"/>
                      <a:r>
                        <a:rPr lang="en-US" sz="1800" b="1" u="none" strike="noStrike">
                          <a:effectLst/>
                        </a:rPr>
                        <a:t>25</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800" b="1" u="none" strike="noStrike">
                          <a:effectLst/>
                        </a:rPr>
                        <a:t>$375.00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$4,500.00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dirty="0">
                          <a:effectLst/>
                        </a:rPr>
                        <a:t>$125.00</a:t>
                      </a:r>
                      <a:endParaRPr lang="en-US" sz="1800" b="1" i="0" u="none" strike="noStrike" dirty="0">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00B050"/>
                          </a:solidFill>
                          <a:effectLst/>
                        </a:rPr>
                        <a:t>$1,500.00</a:t>
                      </a:r>
                      <a:endParaRPr lang="en-US" sz="1800" b="1" i="0" u="none" strike="noStrike" dirty="0">
                        <a:solidFill>
                          <a:srgbClr val="00B050"/>
                        </a:solidFill>
                        <a:effectLst/>
                        <a:latin typeface="Calibri" panose="020F0502020204030204" pitchFamily="34" charset="0"/>
                      </a:endParaRPr>
                    </a:p>
                  </a:txBody>
                  <a:tcPr marL="0" marR="0" marT="0" marB="0" anchor="b"/>
                </a:tc>
                <a:extLst>
                  <a:ext uri="{0D108BD9-81ED-4DB2-BD59-A6C34878D82A}">
                    <a16:rowId xmlns:a16="http://schemas.microsoft.com/office/drawing/2014/main" val="372071073"/>
                  </a:ext>
                </a:extLst>
              </a:tr>
              <a:tr h="224859">
                <a:tc>
                  <a:txBody>
                    <a:bodyPr/>
                    <a:lstStyle/>
                    <a:p>
                      <a:pPr algn="r" fontAlgn="b"/>
                      <a:r>
                        <a:rPr lang="en-US" sz="1800" b="1" u="none" strike="noStrike">
                          <a:effectLst/>
                        </a:rPr>
                        <a:t>50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800" b="1" u="none" strike="noStrike">
                          <a:effectLst/>
                        </a:rPr>
                        <a:t>$750.00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$9,000.00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$250.00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00B050"/>
                          </a:solidFill>
                          <a:effectLst/>
                        </a:rPr>
                        <a:t>$3,000.00</a:t>
                      </a:r>
                      <a:endParaRPr lang="en-US" sz="1800" b="1" i="0" u="none" strike="noStrike" dirty="0">
                        <a:solidFill>
                          <a:srgbClr val="00B050"/>
                        </a:solidFill>
                        <a:effectLst/>
                        <a:latin typeface="Calibri" panose="020F0502020204030204" pitchFamily="34" charset="0"/>
                      </a:endParaRPr>
                    </a:p>
                  </a:txBody>
                  <a:tcPr marL="0" marR="0" marT="0" marB="0" anchor="b"/>
                </a:tc>
                <a:extLst>
                  <a:ext uri="{0D108BD9-81ED-4DB2-BD59-A6C34878D82A}">
                    <a16:rowId xmlns:a16="http://schemas.microsoft.com/office/drawing/2014/main" val="2153224893"/>
                  </a:ext>
                </a:extLst>
              </a:tr>
              <a:tr h="224859">
                <a:tc>
                  <a:txBody>
                    <a:bodyPr/>
                    <a:lstStyle/>
                    <a:p>
                      <a:pPr algn="r" fontAlgn="b"/>
                      <a:r>
                        <a:rPr lang="en-US" sz="1800" b="1" u="none" strike="noStrike">
                          <a:effectLst/>
                        </a:rPr>
                        <a:t>100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$1,500.00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$18,000.00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$500.00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00B050"/>
                          </a:solidFill>
                          <a:effectLst/>
                        </a:rPr>
                        <a:t>$6,000.00</a:t>
                      </a:r>
                      <a:endParaRPr lang="en-US" sz="1800" b="1" i="0" u="none" strike="noStrike" dirty="0">
                        <a:solidFill>
                          <a:srgbClr val="00B050"/>
                        </a:solidFill>
                        <a:effectLst/>
                        <a:latin typeface="Calibri" panose="020F0502020204030204" pitchFamily="34" charset="0"/>
                      </a:endParaRPr>
                    </a:p>
                  </a:txBody>
                  <a:tcPr marL="0" marR="0" marT="0" marB="0" anchor="b"/>
                </a:tc>
                <a:extLst>
                  <a:ext uri="{0D108BD9-81ED-4DB2-BD59-A6C34878D82A}">
                    <a16:rowId xmlns:a16="http://schemas.microsoft.com/office/drawing/2014/main" val="1125536650"/>
                  </a:ext>
                </a:extLst>
              </a:tr>
              <a:tr h="224859">
                <a:tc>
                  <a:txBody>
                    <a:bodyPr/>
                    <a:lstStyle/>
                    <a:p>
                      <a:pPr algn="r" fontAlgn="b"/>
                      <a:r>
                        <a:rPr lang="en-US" sz="1800" b="1" u="none" strike="noStrike">
                          <a:effectLst/>
                        </a:rPr>
                        <a:t>250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$3,750.00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$45,000.00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$1,250.00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00B050"/>
                          </a:solidFill>
                          <a:effectLst/>
                        </a:rPr>
                        <a:t>$15,000.00</a:t>
                      </a:r>
                      <a:endParaRPr lang="en-US" sz="1800" b="1" i="0" u="none" strike="noStrike" dirty="0">
                        <a:solidFill>
                          <a:srgbClr val="00B050"/>
                        </a:solidFill>
                        <a:effectLst/>
                        <a:latin typeface="Calibri" panose="020F0502020204030204" pitchFamily="34" charset="0"/>
                      </a:endParaRPr>
                    </a:p>
                  </a:txBody>
                  <a:tcPr marL="0" marR="0" marT="0" marB="0" anchor="b"/>
                </a:tc>
                <a:extLst>
                  <a:ext uri="{0D108BD9-81ED-4DB2-BD59-A6C34878D82A}">
                    <a16:rowId xmlns:a16="http://schemas.microsoft.com/office/drawing/2014/main" val="459864835"/>
                  </a:ext>
                </a:extLst>
              </a:tr>
              <a:tr h="224859">
                <a:tc>
                  <a:txBody>
                    <a:bodyPr/>
                    <a:lstStyle/>
                    <a:p>
                      <a:pPr algn="r" fontAlgn="b"/>
                      <a:r>
                        <a:rPr lang="en-US" sz="1800" b="1" u="none" strike="noStrike">
                          <a:effectLst/>
                        </a:rPr>
                        <a:t>500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$7,500.00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$90,000.00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$2,500.00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00B050"/>
                          </a:solidFill>
                          <a:effectLst/>
                        </a:rPr>
                        <a:t>$30,000.00</a:t>
                      </a:r>
                      <a:endParaRPr lang="en-US" sz="1800" b="1" i="0" u="none" strike="noStrike" dirty="0">
                        <a:solidFill>
                          <a:srgbClr val="00B050"/>
                        </a:solidFill>
                        <a:effectLst/>
                        <a:latin typeface="Calibri" panose="020F0502020204030204" pitchFamily="34" charset="0"/>
                      </a:endParaRPr>
                    </a:p>
                  </a:txBody>
                  <a:tcPr marL="0" marR="0" marT="0" marB="0" anchor="b"/>
                </a:tc>
                <a:extLst>
                  <a:ext uri="{0D108BD9-81ED-4DB2-BD59-A6C34878D82A}">
                    <a16:rowId xmlns:a16="http://schemas.microsoft.com/office/drawing/2014/main" val="270539179"/>
                  </a:ext>
                </a:extLst>
              </a:tr>
              <a:tr h="224859">
                <a:tc>
                  <a:txBody>
                    <a:bodyPr/>
                    <a:lstStyle/>
                    <a:p>
                      <a:pPr algn="r" fontAlgn="b"/>
                      <a:r>
                        <a:rPr lang="en-US" sz="1800" b="1" u="none" strike="noStrike">
                          <a:effectLst/>
                        </a:rPr>
                        <a:t>750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$11,250.00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$135,000.00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$3,750.00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00B050"/>
                          </a:solidFill>
                          <a:effectLst/>
                        </a:rPr>
                        <a:t>$45,000.00</a:t>
                      </a:r>
                      <a:endParaRPr lang="en-US" sz="1800" b="1" i="0" u="none" strike="noStrike" dirty="0">
                        <a:solidFill>
                          <a:srgbClr val="00B050"/>
                        </a:solidFill>
                        <a:effectLst/>
                        <a:latin typeface="Calibri" panose="020F0502020204030204" pitchFamily="34" charset="0"/>
                      </a:endParaRPr>
                    </a:p>
                  </a:txBody>
                  <a:tcPr marL="0" marR="0" marT="0" marB="0" anchor="b"/>
                </a:tc>
                <a:extLst>
                  <a:ext uri="{0D108BD9-81ED-4DB2-BD59-A6C34878D82A}">
                    <a16:rowId xmlns:a16="http://schemas.microsoft.com/office/drawing/2014/main" val="649190881"/>
                  </a:ext>
                </a:extLst>
              </a:tr>
              <a:tr h="224859">
                <a:tc>
                  <a:txBody>
                    <a:bodyPr/>
                    <a:lstStyle/>
                    <a:p>
                      <a:pPr algn="r" fontAlgn="b"/>
                      <a:r>
                        <a:rPr lang="en-US" sz="1800" b="1" u="none" strike="noStrike">
                          <a:effectLst/>
                        </a:rPr>
                        <a:t>1000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$15,000.00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$180,000.00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$5,000.00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00B050"/>
                          </a:solidFill>
                          <a:effectLst/>
                        </a:rPr>
                        <a:t>$60,000.00</a:t>
                      </a:r>
                      <a:endParaRPr lang="en-US" sz="1800" b="1" i="0" u="none" strike="noStrike" dirty="0">
                        <a:solidFill>
                          <a:srgbClr val="00B050"/>
                        </a:solidFill>
                        <a:effectLst/>
                        <a:latin typeface="Calibri" panose="020F0502020204030204" pitchFamily="34" charset="0"/>
                      </a:endParaRPr>
                    </a:p>
                  </a:txBody>
                  <a:tcPr marL="0" marR="0" marT="0" marB="0" anchor="b"/>
                </a:tc>
                <a:extLst>
                  <a:ext uri="{0D108BD9-81ED-4DB2-BD59-A6C34878D82A}">
                    <a16:rowId xmlns:a16="http://schemas.microsoft.com/office/drawing/2014/main" val="847080760"/>
                  </a:ext>
                </a:extLst>
              </a:tr>
            </a:tbl>
          </a:graphicData>
        </a:graphic>
      </p:graphicFrame>
      <p:pic>
        <p:nvPicPr>
          <p:cNvPr id="9" name="Picture 8" descr="A group of people in uniform&#10;&#10;Description automatically generated with low confidence">
            <a:extLst>
              <a:ext uri="{FF2B5EF4-FFF2-40B4-BE49-F238E27FC236}">
                <a16:creationId xmlns:a16="http://schemas.microsoft.com/office/drawing/2014/main" id="{2D3FD488-49A3-4744-669C-21B0CE0E23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504" y="13548"/>
            <a:ext cx="3673978" cy="2441626"/>
          </a:xfrm>
          <a:prstGeom prst="rect">
            <a:avLst/>
          </a:prstGeom>
        </p:spPr>
      </p:pic>
      <p:pic>
        <p:nvPicPr>
          <p:cNvPr id="13" name="Picture 12" descr="A picture containing person, clothing, human face, shirt&#10;&#10;Description automatically generated">
            <a:extLst>
              <a:ext uri="{FF2B5EF4-FFF2-40B4-BE49-F238E27FC236}">
                <a16:creationId xmlns:a16="http://schemas.microsoft.com/office/drawing/2014/main" id="{C15FBC1A-BE7D-75E1-7D42-5E5C4519D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0270" y="2353660"/>
            <a:ext cx="2512345" cy="2743542"/>
          </a:xfrm>
          <a:prstGeom prst="rect">
            <a:avLst/>
          </a:prstGeom>
        </p:spPr>
      </p:pic>
      <p:pic>
        <p:nvPicPr>
          <p:cNvPr id="4" name="Picture 3" descr="A pile of money in a box&#10;&#10;Description automatically generated">
            <a:extLst>
              <a:ext uri="{FF2B5EF4-FFF2-40B4-BE49-F238E27FC236}">
                <a16:creationId xmlns:a16="http://schemas.microsoft.com/office/drawing/2014/main" id="{2142AE4F-668C-7439-EE32-E6FD73D4EF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2027" y="3273926"/>
            <a:ext cx="928264" cy="1823276"/>
          </a:xfrm>
          <a:prstGeom prst="rect">
            <a:avLst/>
          </a:prstGeom>
        </p:spPr>
      </p:pic>
      <p:sp>
        <p:nvSpPr>
          <p:cNvPr id="6" name="TextBox 5">
            <a:extLst>
              <a:ext uri="{FF2B5EF4-FFF2-40B4-BE49-F238E27FC236}">
                <a16:creationId xmlns:a16="http://schemas.microsoft.com/office/drawing/2014/main" id="{7EA91C69-C4F9-147D-43F7-AED70BC375FB}"/>
              </a:ext>
            </a:extLst>
          </p:cNvPr>
          <p:cNvSpPr txBox="1"/>
          <p:nvPr/>
        </p:nvSpPr>
        <p:spPr>
          <a:xfrm>
            <a:off x="6343426" y="178278"/>
            <a:ext cx="1161861" cy="584775"/>
          </a:xfrm>
          <a:prstGeom prst="rect">
            <a:avLst/>
          </a:prstGeom>
          <a:noFill/>
        </p:spPr>
        <p:txBody>
          <a:bodyPr wrap="square" rtlCol="0">
            <a:spAutoFit/>
          </a:bodyPr>
          <a:lstStyle/>
          <a:p>
            <a:pPr algn="ctr"/>
            <a:r>
              <a:rPr lang="en-US" sz="3200" dirty="0">
                <a:solidFill>
                  <a:srgbClr val="00B050"/>
                </a:solidFill>
                <a:latin typeface="Impact" panose="020B0806030902050204" pitchFamily="34" charset="0"/>
              </a:rPr>
              <a:t>UP TO</a:t>
            </a:r>
          </a:p>
        </p:txBody>
      </p:sp>
      <p:pic>
        <p:nvPicPr>
          <p:cNvPr id="7" name="Picture 6" descr="A logo for a restaurant&#10;&#10;Description automatically generated">
            <a:extLst>
              <a:ext uri="{FF2B5EF4-FFF2-40B4-BE49-F238E27FC236}">
                <a16:creationId xmlns:a16="http://schemas.microsoft.com/office/drawing/2014/main" id="{6A517F09-76FC-B2E9-873D-5CE40A189E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3548"/>
            <a:ext cx="2438405" cy="2438405"/>
          </a:xfrm>
          <a:prstGeom prst="rect">
            <a:avLst/>
          </a:prstGeom>
        </p:spPr>
      </p:pic>
      <p:pic>
        <p:nvPicPr>
          <p:cNvPr id="8" name="Picture 7" descr="A restaurant logo with a chef hat and spoon&#10;&#10;Description automatically generated">
            <a:extLst>
              <a:ext uri="{FF2B5EF4-FFF2-40B4-BE49-F238E27FC236}">
                <a16:creationId xmlns:a16="http://schemas.microsoft.com/office/drawing/2014/main" id="{EA9D15AA-6DDF-3C15-DF67-9AB253651F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442" y="26999"/>
            <a:ext cx="1170659" cy="1170659"/>
          </a:xfrm>
          <a:prstGeom prst="rect">
            <a:avLst/>
          </a:prstGeom>
        </p:spPr>
      </p:pic>
    </p:spTree>
    <p:extLst>
      <p:ext uri="{BB962C8B-B14F-4D97-AF65-F5344CB8AC3E}">
        <p14:creationId xmlns:p14="http://schemas.microsoft.com/office/powerpoint/2010/main" val="40207830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With Just 25 Employees Finding Just 10 Your Dining Club Member Referrals Would Put An Additional </a:t>
            </a:r>
            <a:br>
              <a:rPr lang="en-US" sz="3200" dirty="0">
                <a:ln>
                  <a:solidFill>
                    <a:schemeClr val="accent1"/>
                  </a:solidFill>
                </a:ln>
                <a:latin typeface="Arial Rounded MT Bold" panose="020F0704030504030204" pitchFamily="34" charset="0"/>
                <a:cs typeface="Aharoni" panose="020B0604020202020204" pitchFamily="2" charset="-79"/>
              </a:rPr>
            </a:b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$45,000 Per Year </a:t>
            </a:r>
            <a:r>
              <a:rPr lang="en-US" sz="3200" dirty="0">
                <a:ln>
                  <a:solidFill>
                    <a:schemeClr val="accent1"/>
                  </a:solidFill>
                </a:ln>
                <a:latin typeface="Arial Rounded MT Bold" panose="020F0704030504030204" pitchFamily="34" charset="0"/>
                <a:cs typeface="Aharoni" panose="020B0604020202020204" pitchFamily="2" charset="-79"/>
              </a:rPr>
              <a:t>Of Bottom-Line Profit In Your Pocket.</a:t>
            </a:r>
          </a:p>
        </p:txBody>
      </p:sp>
      <p:pic>
        <p:nvPicPr>
          <p:cNvPr id="22542" name="Picture 14" descr="3,510 15 Dollars Images, Stock Photos &amp; Vectors | Shutterstock">
            <a:extLst>
              <a:ext uri="{FF2B5EF4-FFF2-40B4-BE49-F238E27FC236}">
                <a16:creationId xmlns:a16="http://schemas.microsoft.com/office/drawing/2014/main" id="{54F15AC6-09F1-DA85-AF41-3BFF010E02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19" r="10206" b="12684"/>
          <a:stretch/>
        </p:blipFill>
        <p:spPr bwMode="auto">
          <a:xfrm>
            <a:off x="6499660" y="0"/>
            <a:ext cx="3503452" cy="23536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880A3B53-7EDC-E2D8-00E3-6F42D9706BD9}"/>
              </a:ext>
            </a:extLst>
          </p:cNvPr>
          <p:cNvSpPr txBox="1"/>
          <p:nvPr/>
        </p:nvSpPr>
        <p:spPr>
          <a:xfrm>
            <a:off x="9980288" y="431449"/>
            <a:ext cx="2210531" cy="1754326"/>
          </a:xfrm>
          <a:prstGeom prst="rect">
            <a:avLst/>
          </a:prstGeom>
          <a:noFill/>
        </p:spPr>
        <p:txBody>
          <a:bodyPr wrap="square" rtlCol="0">
            <a:spAutoFit/>
          </a:bodyPr>
          <a:lstStyle/>
          <a:p>
            <a:r>
              <a:rPr lang="en-US" sz="5400" dirty="0">
                <a:solidFill>
                  <a:srgbClr val="00B050"/>
                </a:solidFill>
                <a:latin typeface="Impact" panose="020B0806030902050204" pitchFamily="34" charset="0"/>
              </a:rPr>
              <a:t>Per</a:t>
            </a:r>
          </a:p>
          <a:p>
            <a:r>
              <a:rPr lang="en-US" sz="5400" dirty="0">
                <a:solidFill>
                  <a:srgbClr val="00B050"/>
                </a:solidFill>
                <a:latin typeface="Impact" panose="020B0806030902050204" pitchFamily="34" charset="0"/>
              </a:rPr>
              <a:t>Month</a:t>
            </a:r>
            <a:r>
              <a:rPr lang="en-US" dirty="0"/>
              <a:t>	</a:t>
            </a:r>
          </a:p>
        </p:txBody>
      </p:sp>
      <p:graphicFrame>
        <p:nvGraphicFramePr>
          <p:cNvPr id="5" name="Table 4">
            <a:extLst>
              <a:ext uri="{FF2B5EF4-FFF2-40B4-BE49-F238E27FC236}">
                <a16:creationId xmlns:a16="http://schemas.microsoft.com/office/drawing/2014/main" id="{AAEF636C-A94E-0B33-2B20-AFCF576BCA74}"/>
              </a:ext>
            </a:extLst>
          </p:cNvPr>
          <p:cNvGraphicFramePr>
            <a:graphicFrameLocks noGrp="1"/>
          </p:cNvGraphicFramePr>
          <p:nvPr/>
        </p:nvGraphicFramePr>
        <p:xfrm>
          <a:off x="350875" y="2582615"/>
          <a:ext cx="9529395" cy="2560320"/>
        </p:xfrm>
        <a:graphic>
          <a:graphicData uri="http://schemas.openxmlformats.org/drawingml/2006/table">
            <a:tbl>
              <a:tblPr>
                <a:tableStyleId>{5C22544A-7EE6-4342-B048-85BDC9FD1C3A}</a:tableStyleId>
              </a:tblPr>
              <a:tblGrid>
                <a:gridCol w="1407418">
                  <a:extLst>
                    <a:ext uri="{9D8B030D-6E8A-4147-A177-3AD203B41FA5}">
                      <a16:colId xmlns:a16="http://schemas.microsoft.com/office/drawing/2014/main" val="4051351013"/>
                    </a:ext>
                  </a:extLst>
                </a:gridCol>
                <a:gridCol w="205249">
                  <a:extLst>
                    <a:ext uri="{9D8B030D-6E8A-4147-A177-3AD203B41FA5}">
                      <a16:colId xmlns:a16="http://schemas.microsoft.com/office/drawing/2014/main" val="3895172437"/>
                    </a:ext>
                  </a:extLst>
                </a:gridCol>
                <a:gridCol w="1979182">
                  <a:extLst>
                    <a:ext uri="{9D8B030D-6E8A-4147-A177-3AD203B41FA5}">
                      <a16:colId xmlns:a16="http://schemas.microsoft.com/office/drawing/2014/main" val="1499262737"/>
                    </a:ext>
                  </a:extLst>
                </a:gridCol>
                <a:gridCol w="1979182">
                  <a:extLst>
                    <a:ext uri="{9D8B030D-6E8A-4147-A177-3AD203B41FA5}">
                      <a16:colId xmlns:a16="http://schemas.microsoft.com/office/drawing/2014/main" val="3883814810"/>
                    </a:ext>
                  </a:extLst>
                </a:gridCol>
                <a:gridCol w="1979182">
                  <a:extLst>
                    <a:ext uri="{9D8B030D-6E8A-4147-A177-3AD203B41FA5}">
                      <a16:colId xmlns:a16="http://schemas.microsoft.com/office/drawing/2014/main" val="2293454809"/>
                    </a:ext>
                  </a:extLst>
                </a:gridCol>
                <a:gridCol w="1979182">
                  <a:extLst>
                    <a:ext uri="{9D8B030D-6E8A-4147-A177-3AD203B41FA5}">
                      <a16:colId xmlns:a16="http://schemas.microsoft.com/office/drawing/2014/main" val="2449228097"/>
                    </a:ext>
                  </a:extLst>
                </a:gridCol>
              </a:tblGrid>
              <a:tr h="203236">
                <a:tc rowSpan="3">
                  <a:txBody>
                    <a:bodyPr/>
                    <a:lstStyle/>
                    <a:p>
                      <a:pPr algn="ctr" fontAlgn="ctr"/>
                      <a:r>
                        <a:rPr lang="en-US" sz="1400" b="1" u="none" strike="noStrike" dirty="0">
                          <a:effectLst/>
                        </a:rPr>
                        <a:t># Of Active Your Dining Club  Members</a:t>
                      </a:r>
                      <a:endParaRPr lang="en-US" sz="1400" b="1"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en-US" sz="1100" u="none" strike="noStrike">
                          <a:effectLst/>
                        </a:rPr>
                        <a:t> </a:t>
                      </a:r>
                      <a:endParaRPr lang="en-US" sz="1100" b="0" i="0" u="none" strike="noStrike">
                        <a:solidFill>
                          <a:srgbClr val="000000"/>
                        </a:solidFill>
                        <a:effectLst/>
                        <a:latin typeface="Calibri" panose="020F0502020204030204" pitchFamily="34" charset="0"/>
                      </a:endParaRPr>
                    </a:p>
                  </a:txBody>
                  <a:tcPr marL="0" marR="0" marT="0" marB="0" anchor="ctr"/>
                </a:tc>
                <a:tc rowSpan="3">
                  <a:txBody>
                    <a:bodyPr/>
                    <a:lstStyle/>
                    <a:p>
                      <a:pPr algn="ctr" fontAlgn="ctr"/>
                      <a:r>
                        <a:rPr lang="en-US" sz="1300" b="1" u="none" strike="noStrike" dirty="0">
                          <a:solidFill>
                            <a:srgbClr val="FF0000"/>
                          </a:solidFill>
                          <a:effectLst/>
                        </a:rPr>
                        <a:t>$15.00 </a:t>
                      </a:r>
                      <a:r>
                        <a:rPr lang="en-US" sz="1300" b="1" u="none" strike="noStrike" dirty="0">
                          <a:effectLst/>
                        </a:rPr>
                        <a:t>Per Month Cash Commission Paid To Your Restaurant</a:t>
                      </a:r>
                      <a:endParaRPr lang="en-US" sz="1300" b="1" i="0" u="none" strike="noStrike" dirty="0">
                        <a:solidFill>
                          <a:srgbClr val="00B050"/>
                        </a:solidFill>
                        <a:effectLst/>
                        <a:latin typeface="Calibri" panose="020F0502020204030204" pitchFamily="34" charset="0"/>
                      </a:endParaRPr>
                    </a:p>
                  </a:txBody>
                  <a:tcPr marL="0" marR="0" marT="0" marB="0" anchor="ctr"/>
                </a:tc>
                <a:tc rowSpan="3">
                  <a:txBody>
                    <a:bodyPr/>
                    <a:lstStyle/>
                    <a:p>
                      <a:pPr algn="ctr" fontAlgn="ctr"/>
                      <a:r>
                        <a:rPr lang="en-US" sz="1300" b="1" u="none" strike="noStrike" dirty="0">
                          <a:solidFill>
                            <a:srgbClr val="FF0000"/>
                          </a:solidFill>
                          <a:effectLst/>
                        </a:rPr>
                        <a:t>Yearly Cash Commissions Paid To Your Restaurant</a:t>
                      </a:r>
                      <a:endParaRPr lang="en-US" sz="1300" b="1" i="0" u="none" strike="noStrike" dirty="0">
                        <a:solidFill>
                          <a:srgbClr val="FF0000"/>
                        </a:solidFill>
                        <a:effectLst/>
                        <a:latin typeface="Calibri" panose="020F0502020204030204" pitchFamily="34" charset="0"/>
                      </a:endParaRPr>
                    </a:p>
                  </a:txBody>
                  <a:tcPr marL="0" marR="0" marT="0" marB="0" anchor="ctr"/>
                </a:tc>
                <a:tc rowSpan="3">
                  <a:txBody>
                    <a:bodyPr/>
                    <a:lstStyle/>
                    <a:p>
                      <a:pPr algn="ctr" fontAlgn="ctr"/>
                      <a:r>
                        <a:rPr lang="en-US" sz="1300" b="1" u="none" strike="noStrike" dirty="0">
                          <a:solidFill>
                            <a:srgbClr val="00B050"/>
                          </a:solidFill>
                          <a:effectLst/>
                        </a:rPr>
                        <a:t>$5.00 </a:t>
                      </a:r>
                      <a:r>
                        <a:rPr lang="en-US" sz="1300" b="1" u="none" strike="noStrike" dirty="0">
                          <a:effectLst/>
                        </a:rPr>
                        <a:t>Per Month Cash Commission You Pay Your Staff</a:t>
                      </a:r>
                      <a:endParaRPr lang="en-US" sz="1300" b="1" i="0" u="none" strike="noStrike" dirty="0">
                        <a:solidFill>
                          <a:srgbClr val="00B050"/>
                        </a:solidFill>
                        <a:effectLst/>
                        <a:latin typeface="Calibri" panose="020F0502020204030204" pitchFamily="34" charset="0"/>
                      </a:endParaRPr>
                    </a:p>
                  </a:txBody>
                  <a:tcPr marL="0" marR="0" marT="0" marB="0" anchor="ctr"/>
                </a:tc>
                <a:tc rowSpan="3">
                  <a:txBody>
                    <a:bodyPr/>
                    <a:lstStyle/>
                    <a:p>
                      <a:pPr algn="ctr" fontAlgn="ctr"/>
                      <a:r>
                        <a:rPr lang="en-US" sz="1300" b="1" u="none" strike="noStrike" dirty="0">
                          <a:solidFill>
                            <a:srgbClr val="00B050"/>
                          </a:solidFill>
                          <a:effectLst/>
                        </a:rPr>
                        <a:t>Yearly Cash Commissions You Pay Your Staff</a:t>
                      </a:r>
                      <a:endParaRPr lang="en-US" sz="1300" b="1" i="0" u="none" strike="noStrike" dirty="0">
                        <a:solidFill>
                          <a:srgbClr val="00B050"/>
                        </a:solidFill>
                        <a:effectLst/>
                        <a:latin typeface="Calibri" panose="020F0502020204030204" pitchFamily="34" charset="0"/>
                      </a:endParaRPr>
                    </a:p>
                  </a:txBody>
                  <a:tcPr marL="0" marR="0" marT="0" marB="0" anchor="ctr"/>
                </a:tc>
                <a:extLst>
                  <a:ext uri="{0D108BD9-81ED-4DB2-BD59-A6C34878D82A}">
                    <a16:rowId xmlns:a16="http://schemas.microsoft.com/office/drawing/2014/main" val="4179417948"/>
                  </a:ext>
                </a:extLst>
              </a:tr>
              <a:tr h="137414">
                <a:tc vMerge="1">
                  <a:txBody>
                    <a:bodyPr/>
                    <a:lstStyle/>
                    <a:p>
                      <a:endParaRPr lang="en-US"/>
                    </a:p>
                  </a:txBody>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60935778"/>
                  </a:ext>
                </a:extLst>
              </a:tr>
              <a:tr h="184021">
                <a:tc vMerge="1">
                  <a:txBody>
                    <a:bodyPr/>
                    <a:lstStyle/>
                    <a:p>
                      <a:endParaRPr lang="en-US"/>
                    </a:p>
                  </a:txBody>
                  <a:tcPr/>
                </a:tc>
                <a:tc>
                  <a:txBody>
                    <a:bodyPr/>
                    <a:lstStyle/>
                    <a:p>
                      <a:pPr algn="l" fontAlgn="ctr"/>
                      <a:endParaRPr lang="en-US" sz="1100" b="0" i="0" u="none" strike="noStrike">
                        <a:solidFill>
                          <a:srgbClr val="000000"/>
                        </a:solidFill>
                        <a:effectLst/>
                        <a:latin typeface="Calibri" panose="020F0502020204030204" pitchFamily="34" charset="0"/>
                      </a:endParaRPr>
                    </a:p>
                  </a:txBody>
                  <a:tcPr marL="0" marR="0" marT="0" marB="0" anchor="ct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248872205"/>
                  </a:ext>
                </a:extLst>
              </a:tr>
              <a:tr h="224859">
                <a:tc>
                  <a:txBody>
                    <a:bodyPr/>
                    <a:lstStyle/>
                    <a:p>
                      <a:pPr algn="r" fontAlgn="b"/>
                      <a:r>
                        <a:rPr lang="en-US" sz="1800" b="1" u="none" strike="noStrike">
                          <a:effectLst/>
                        </a:rPr>
                        <a:t>25</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800" b="1" u="none" strike="noStrike">
                          <a:effectLst/>
                        </a:rPr>
                        <a:t>$375.00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$4,500.00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dirty="0">
                          <a:effectLst/>
                        </a:rPr>
                        <a:t>$125.00</a:t>
                      </a:r>
                      <a:endParaRPr lang="en-US" sz="1800" b="1" i="0" u="none" strike="noStrike" dirty="0">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00B050"/>
                          </a:solidFill>
                          <a:effectLst/>
                        </a:rPr>
                        <a:t>$1,500.00</a:t>
                      </a:r>
                      <a:endParaRPr lang="en-US" sz="1800" b="1" i="0" u="none" strike="noStrike" dirty="0">
                        <a:solidFill>
                          <a:srgbClr val="00B050"/>
                        </a:solidFill>
                        <a:effectLst/>
                        <a:latin typeface="Calibri" panose="020F0502020204030204" pitchFamily="34" charset="0"/>
                      </a:endParaRPr>
                    </a:p>
                  </a:txBody>
                  <a:tcPr marL="0" marR="0" marT="0" marB="0" anchor="b"/>
                </a:tc>
                <a:extLst>
                  <a:ext uri="{0D108BD9-81ED-4DB2-BD59-A6C34878D82A}">
                    <a16:rowId xmlns:a16="http://schemas.microsoft.com/office/drawing/2014/main" val="372071073"/>
                  </a:ext>
                </a:extLst>
              </a:tr>
              <a:tr h="224859">
                <a:tc>
                  <a:txBody>
                    <a:bodyPr/>
                    <a:lstStyle/>
                    <a:p>
                      <a:pPr algn="r" fontAlgn="b"/>
                      <a:r>
                        <a:rPr lang="en-US" sz="1800" b="1" u="none" strike="noStrike">
                          <a:effectLst/>
                        </a:rPr>
                        <a:t>50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en-US" sz="1100" b="0" i="0" u="none" strike="noStrike">
                        <a:solidFill>
                          <a:srgbClr val="000000"/>
                        </a:solidFill>
                        <a:effectLst/>
                        <a:latin typeface="Calibri" panose="020F0502020204030204" pitchFamily="34" charset="0"/>
                      </a:endParaRPr>
                    </a:p>
                  </a:txBody>
                  <a:tcPr marL="0" marR="0" marT="0" marB="0" anchor="ctr"/>
                </a:tc>
                <a:tc>
                  <a:txBody>
                    <a:bodyPr/>
                    <a:lstStyle/>
                    <a:p>
                      <a:pPr algn="r" fontAlgn="b"/>
                      <a:r>
                        <a:rPr lang="en-US" sz="1800" b="1" u="none" strike="noStrike">
                          <a:effectLst/>
                        </a:rPr>
                        <a:t>$750.00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$9,000.00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$250.00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00B050"/>
                          </a:solidFill>
                          <a:effectLst/>
                        </a:rPr>
                        <a:t>$3,000.00</a:t>
                      </a:r>
                      <a:endParaRPr lang="en-US" sz="1800" b="1" i="0" u="none" strike="noStrike" dirty="0">
                        <a:solidFill>
                          <a:srgbClr val="00B050"/>
                        </a:solidFill>
                        <a:effectLst/>
                        <a:latin typeface="Calibri" panose="020F0502020204030204" pitchFamily="34" charset="0"/>
                      </a:endParaRPr>
                    </a:p>
                  </a:txBody>
                  <a:tcPr marL="0" marR="0" marT="0" marB="0" anchor="b"/>
                </a:tc>
                <a:extLst>
                  <a:ext uri="{0D108BD9-81ED-4DB2-BD59-A6C34878D82A}">
                    <a16:rowId xmlns:a16="http://schemas.microsoft.com/office/drawing/2014/main" val="2153224893"/>
                  </a:ext>
                </a:extLst>
              </a:tr>
              <a:tr h="224859">
                <a:tc>
                  <a:txBody>
                    <a:bodyPr/>
                    <a:lstStyle/>
                    <a:p>
                      <a:pPr algn="r" fontAlgn="b"/>
                      <a:r>
                        <a:rPr lang="en-US" sz="1800" b="1" u="none" strike="noStrike">
                          <a:effectLst/>
                        </a:rPr>
                        <a:t>100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$1,500.00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$18,000.00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$500.00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00B050"/>
                          </a:solidFill>
                          <a:effectLst/>
                        </a:rPr>
                        <a:t>$6,000.00</a:t>
                      </a:r>
                      <a:endParaRPr lang="en-US" sz="1800" b="1" i="0" u="none" strike="noStrike" dirty="0">
                        <a:solidFill>
                          <a:srgbClr val="00B050"/>
                        </a:solidFill>
                        <a:effectLst/>
                        <a:latin typeface="Calibri" panose="020F0502020204030204" pitchFamily="34" charset="0"/>
                      </a:endParaRPr>
                    </a:p>
                  </a:txBody>
                  <a:tcPr marL="0" marR="0" marT="0" marB="0" anchor="b"/>
                </a:tc>
                <a:extLst>
                  <a:ext uri="{0D108BD9-81ED-4DB2-BD59-A6C34878D82A}">
                    <a16:rowId xmlns:a16="http://schemas.microsoft.com/office/drawing/2014/main" val="1125536650"/>
                  </a:ext>
                </a:extLst>
              </a:tr>
              <a:tr h="224859">
                <a:tc>
                  <a:txBody>
                    <a:bodyPr/>
                    <a:lstStyle/>
                    <a:p>
                      <a:pPr algn="r" fontAlgn="b"/>
                      <a:r>
                        <a:rPr lang="en-US" sz="1800" b="1" u="none" strike="noStrike">
                          <a:effectLst/>
                        </a:rPr>
                        <a:t>250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$3,750.00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$45,000.00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$1,250.00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00B050"/>
                          </a:solidFill>
                          <a:effectLst/>
                        </a:rPr>
                        <a:t>$15,000.00</a:t>
                      </a:r>
                      <a:endParaRPr lang="en-US" sz="1800" b="1" i="0" u="none" strike="noStrike" dirty="0">
                        <a:solidFill>
                          <a:srgbClr val="00B050"/>
                        </a:solidFill>
                        <a:effectLst/>
                        <a:latin typeface="Calibri" panose="020F0502020204030204" pitchFamily="34" charset="0"/>
                      </a:endParaRPr>
                    </a:p>
                  </a:txBody>
                  <a:tcPr marL="0" marR="0" marT="0" marB="0" anchor="b"/>
                </a:tc>
                <a:extLst>
                  <a:ext uri="{0D108BD9-81ED-4DB2-BD59-A6C34878D82A}">
                    <a16:rowId xmlns:a16="http://schemas.microsoft.com/office/drawing/2014/main" val="459864835"/>
                  </a:ext>
                </a:extLst>
              </a:tr>
              <a:tr h="224859">
                <a:tc>
                  <a:txBody>
                    <a:bodyPr/>
                    <a:lstStyle/>
                    <a:p>
                      <a:pPr algn="r" fontAlgn="b"/>
                      <a:r>
                        <a:rPr lang="en-US" sz="1800" b="1" u="none" strike="noStrike">
                          <a:effectLst/>
                        </a:rPr>
                        <a:t>500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$7,500.00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$90,000.00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$2,500.00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00B050"/>
                          </a:solidFill>
                          <a:effectLst/>
                        </a:rPr>
                        <a:t>$30,000.00</a:t>
                      </a:r>
                      <a:endParaRPr lang="en-US" sz="1800" b="1" i="0" u="none" strike="noStrike" dirty="0">
                        <a:solidFill>
                          <a:srgbClr val="00B050"/>
                        </a:solidFill>
                        <a:effectLst/>
                        <a:latin typeface="Calibri" panose="020F0502020204030204" pitchFamily="34" charset="0"/>
                      </a:endParaRPr>
                    </a:p>
                  </a:txBody>
                  <a:tcPr marL="0" marR="0" marT="0" marB="0" anchor="b"/>
                </a:tc>
                <a:extLst>
                  <a:ext uri="{0D108BD9-81ED-4DB2-BD59-A6C34878D82A}">
                    <a16:rowId xmlns:a16="http://schemas.microsoft.com/office/drawing/2014/main" val="270539179"/>
                  </a:ext>
                </a:extLst>
              </a:tr>
              <a:tr h="224859">
                <a:tc>
                  <a:txBody>
                    <a:bodyPr/>
                    <a:lstStyle/>
                    <a:p>
                      <a:pPr algn="r" fontAlgn="b"/>
                      <a:r>
                        <a:rPr lang="en-US" sz="1800" b="1" u="none" strike="noStrike">
                          <a:effectLst/>
                        </a:rPr>
                        <a:t>750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$11,250.00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$135,000.00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$3,750.00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00B050"/>
                          </a:solidFill>
                          <a:effectLst/>
                        </a:rPr>
                        <a:t>$45,000.00</a:t>
                      </a:r>
                      <a:endParaRPr lang="en-US" sz="1800" b="1" i="0" u="none" strike="noStrike" dirty="0">
                        <a:solidFill>
                          <a:srgbClr val="00B050"/>
                        </a:solidFill>
                        <a:effectLst/>
                        <a:latin typeface="Calibri" panose="020F0502020204030204" pitchFamily="34" charset="0"/>
                      </a:endParaRPr>
                    </a:p>
                  </a:txBody>
                  <a:tcPr marL="0" marR="0" marT="0" marB="0" anchor="b"/>
                </a:tc>
                <a:extLst>
                  <a:ext uri="{0D108BD9-81ED-4DB2-BD59-A6C34878D82A}">
                    <a16:rowId xmlns:a16="http://schemas.microsoft.com/office/drawing/2014/main" val="649190881"/>
                  </a:ext>
                </a:extLst>
              </a:tr>
              <a:tr h="224859">
                <a:tc>
                  <a:txBody>
                    <a:bodyPr/>
                    <a:lstStyle/>
                    <a:p>
                      <a:pPr algn="r" fontAlgn="b"/>
                      <a:r>
                        <a:rPr lang="en-US" sz="1800" b="1" u="none" strike="noStrike">
                          <a:effectLst/>
                        </a:rPr>
                        <a:t>1000</a:t>
                      </a:r>
                      <a:endParaRPr lang="en-US" sz="18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US" sz="1800" u="none" strike="noStrike">
                          <a:effectLst/>
                        </a:rPr>
                        <a:t> </a:t>
                      </a:r>
                      <a:endParaRPr lang="en-US" sz="18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$15,000.00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FF0000"/>
                          </a:solidFill>
                          <a:effectLst/>
                        </a:rPr>
                        <a:t>$180,000.00</a:t>
                      </a:r>
                      <a:endParaRPr lang="en-US" sz="1800" b="1" i="0" u="none" strike="noStrike" dirty="0">
                        <a:solidFill>
                          <a:srgbClr val="FF0000"/>
                        </a:solidFill>
                        <a:effectLst/>
                        <a:latin typeface="Calibri" panose="020F0502020204030204" pitchFamily="34" charset="0"/>
                      </a:endParaRPr>
                    </a:p>
                  </a:txBody>
                  <a:tcPr marL="0" marR="0" marT="0" marB="0" anchor="b"/>
                </a:tc>
                <a:tc>
                  <a:txBody>
                    <a:bodyPr/>
                    <a:lstStyle/>
                    <a:p>
                      <a:pPr algn="r" fontAlgn="b"/>
                      <a:r>
                        <a:rPr lang="en-US" sz="1800" b="1" u="none" strike="noStrike">
                          <a:effectLst/>
                        </a:rPr>
                        <a:t>$5,000.00</a:t>
                      </a:r>
                      <a:endParaRPr lang="en-US" sz="1800" b="1" i="0" u="none" strike="noStrike">
                        <a:solidFill>
                          <a:srgbClr val="00B050"/>
                        </a:solidFill>
                        <a:effectLst/>
                        <a:latin typeface="Calibri" panose="020F0502020204030204" pitchFamily="34" charset="0"/>
                      </a:endParaRPr>
                    </a:p>
                  </a:txBody>
                  <a:tcPr marL="0" marR="0" marT="0" marB="0" anchor="b"/>
                </a:tc>
                <a:tc>
                  <a:txBody>
                    <a:bodyPr/>
                    <a:lstStyle/>
                    <a:p>
                      <a:pPr algn="r" fontAlgn="b"/>
                      <a:r>
                        <a:rPr lang="en-US" sz="1800" b="1" u="none" strike="noStrike" dirty="0">
                          <a:solidFill>
                            <a:srgbClr val="00B050"/>
                          </a:solidFill>
                          <a:effectLst/>
                        </a:rPr>
                        <a:t>$60,000.00</a:t>
                      </a:r>
                      <a:endParaRPr lang="en-US" sz="1800" b="1" i="0" u="none" strike="noStrike" dirty="0">
                        <a:solidFill>
                          <a:srgbClr val="00B050"/>
                        </a:solidFill>
                        <a:effectLst/>
                        <a:latin typeface="Calibri" panose="020F0502020204030204" pitchFamily="34" charset="0"/>
                      </a:endParaRPr>
                    </a:p>
                  </a:txBody>
                  <a:tcPr marL="0" marR="0" marT="0" marB="0" anchor="b"/>
                </a:tc>
                <a:extLst>
                  <a:ext uri="{0D108BD9-81ED-4DB2-BD59-A6C34878D82A}">
                    <a16:rowId xmlns:a16="http://schemas.microsoft.com/office/drawing/2014/main" val="847080760"/>
                  </a:ext>
                </a:extLst>
              </a:tr>
            </a:tbl>
          </a:graphicData>
        </a:graphic>
      </p:graphicFrame>
      <p:pic>
        <p:nvPicPr>
          <p:cNvPr id="9" name="Picture 8" descr="A group of people in uniform&#10;&#10;Description automatically generated with low confidence">
            <a:extLst>
              <a:ext uri="{FF2B5EF4-FFF2-40B4-BE49-F238E27FC236}">
                <a16:creationId xmlns:a16="http://schemas.microsoft.com/office/drawing/2014/main" id="{2D3FD488-49A3-4744-669C-21B0CE0E23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2504" y="13548"/>
            <a:ext cx="3673978" cy="2441626"/>
          </a:xfrm>
          <a:prstGeom prst="rect">
            <a:avLst/>
          </a:prstGeom>
        </p:spPr>
      </p:pic>
      <p:pic>
        <p:nvPicPr>
          <p:cNvPr id="13" name="Picture 12" descr="A picture containing person, clothing, human face, shirt&#10;&#10;Description automatically generated">
            <a:extLst>
              <a:ext uri="{FF2B5EF4-FFF2-40B4-BE49-F238E27FC236}">
                <a16:creationId xmlns:a16="http://schemas.microsoft.com/office/drawing/2014/main" id="{C15FBC1A-BE7D-75E1-7D42-5E5C4519D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0270" y="2353660"/>
            <a:ext cx="2512345" cy="2743542"/>
          </a:xfrm>
          <a:prstGeom prst="rect">
            <a:avLst/>
          </a:prstGeom>
        </p:spPr>
      </p:pic>
      <p:pic>
        <p:nvPicPr>
          <p:cNvPr id="4" name="Picture 3" descr="A pile of money in a box&#10;&#10;Description automatically generated">
            <a:extLst>
              <a:ext uri="{FF2B5EF4-FFF2-40B4-BE49-F238E27FC236}">
                <a16:creationId xmlns:a16="http://schemas.microsoft.com/office/drawing/2014/main" id="{2142AE4F-668C-7439-EE32-E6FD73D4EF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82027" y="3273926"/>
            <a:ext cx="928264" cy="1823276"/>
          </a:xfrm>
          <a:prstGeom prst="rect">
            <a:avLst/>
          </a:prstGeom>
        </p:spPr>
      </p:pic>
      <p:sp>
        <p:nvSpPr>
          <p:cNvPr id="6" name="TextBox 5">
            <a:extLst>
              <a:ext uri="{FF2B5EF4-FFF2-40B4-BE49-F238E27FC236}">
                <a16:creationId xmlns:a16="http://schemas.microsoft.com/office/drawing/2014/main" id="{7EA91C69-C4F9-147D-43F7-AED70BC375FB}"/>
              </a:ext>
            </a:extLst>
          </p:cNvPr>
          <p:cNvSpPr txBox="1"/>
          <p:nvPr/>
        </p:nvSpPr>
        <p:spPr>
          <a:xfrm>
            <a:off x="6343426" y="178278"/>
            <a:ext cx="1161861" cy="584775"/>
          </a:xfrm>
          <a:prstGeom prst="rect">
            <a:avLst/>
          </a:prstGeom>
          <a:noFill/>
        </p:spPr>
        <p:txBody>
          <a:bodyPr wrap="square" rtlCol="0">
            <a:spAutoFit/>
          </a:bodyPr>
          <a:lstStyle/>
          <a:p>
            <a:pPr algn="ctr"/>
            <a:r>
              <a:rPr lang="en-US" sz="3200" dirty="0">
                <a:solidFill>
                  <a:srgbClr val="00B050"/>
                </a:solidFill>
                <a:latin typeface="Impact" panose="020B0806030902050204" pitchFamily="34" charset="0"/>
              </a:rPr>
              <a:t>UP TO</a:t>
            </a:r>
          </a:p>
        </p:txBody>
      </p:sp>
      <p:pic>
        <p:nvPicPr>
          <p:cNvPr id="7" name="Picture 6" descr="A logo for a restaurant&#10;&#10;Description automatically generated">
            <a:extLst>
              <a:ext uri="{FF2B5EF4-FFF2-40B4-BE49-F238E27FC236}">
                <a16:creationId xmlns:a16="http://schemas.microsoft.com/office/drawing/2014/main" id="{6A517F09-76FC-B2E9-873D-5CE40A189E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3548"/>
            <a:ext cx="2438405" cy="2438405"/>
          </a:xfrm>
          <a:prstGeom prst="rect">
            <a:avLst/>
          </a:prstGeom>
        </p:spPr>
      </p:pic>
      <p:pic>
        <p:nvPicPr>
          <p:cNvPr id="8" name="Picture 7" descr="A restaurant logo with a chef hat and spoon&#10;&#10;Description automatically generated">
            <a:extLst>
              <a:ext uri="{FF2B5EF4-FFF2-40B4-BE49-F238E27FC236}">
                <a16:creationId xmlns:a16="http://schemas.microsoft.com/office/drawing/2014/main" id="{EA9D15AA-6DDF-3C15-DF67-9AB253651F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442" y="26999"/>
            <a:ext cx="1170659" cy="1170659"/>
          </a:xfrm>
          <a:prstGeom prst="rect">
            <a:avLst/>
          </a:prstGeom>
        </p:spPr>
      </p:pic>
      <p:sp>
        <p:nvSpPr>
          <p:cNvPr id="2" name="TextBox 1">
            <a:extLst>
              <a:ext uri="{FF2B5EF4-FFF2-40B4-BE49-F238E27FC236}">
                <a16:creationId xmlns:a16="http://schemas.microsoft.com/office/drawing/2014/main" id="{39A9762B-D78E-C580-818F-34A1D90D8464}"/>
              </a:ext>
            </a:extLst>
          </p:cNvPr>
          <p:cNvSpPr txBox="1"/>
          <p:nvPr/>
        </p:nvSpPr>
        <p:spPr>
          <a:xfrm>
            <a:off x="350874" y="4033684"/>
            <a:ext cx="9529396" cy="337350"/>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Tree>
    <p:extLst>
      <p:ext uri="{BB962C8B-B14F-4D97-AF65-F5344CB8AC3E}">
        <p14:creationId xmlns:p14="http://schemas.microsoft.com/office/powerpoint/2010/main" val="3678085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As You Have Discovered, All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7 Problems </a:t>
            </a:r>
            <a:r>
              <a:rPr lang="en-US" sz="3200" dirty="0">
                <a:ln>
                  <a:solidFill>
                    <a:schemeClr val="accent1"/>
                  </a:solidFill>
                </a:ln>
                <a:latin typeface="Arial Rounded MT Bold" panose="020F0704030504030204" pitchFamily="34" charset="0"/>
                <a:cs typeface="Aharoni" panose="020B0604020202020204" pitchFamily="2" charset="-79"/>
              </a:rPr>
              <a:t>Listed Above Have Been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Addressed </a:t>
            </a:r>
            <a:r>
              <a:rPr lang="en-US" sz="3200" dirty="0">
                <a:ln>
                  <a:solidFill>
                    <a:schemeClr val="accent1"/>
                  </a:solidFill>
                </a:ln>
                <a:latin typeface="Arial Rounded MT Bold" panose="020F0704030504030204" pitchFamily="34" charset="0"/>
                <a:cs typeface="Aharoni" panose="020B0604020202020204" pitchFamily="2" charset="-79"/>
              </a:rPr>
              <a:t>With Your Restaurant Profit Group &amp; Your </a:t>
            </a:r>
            <a:r>
              <a:rPr lang="en-US" sz="3200">
                <a:ln>
                  <a:solidFill>
                    <a:schemeClr val="accent1"/>
                  </a:solidFill>
                </a:ln>
                <a:latin typeface="Arial Rounded MT Bold" panose="020F0704030504030204" pitchFamily="34" charset="0"/>
                <a:cs typeface="Aharoni" panose="020B0604020202020204" pitchFamily="2" charset="-79"/>
              </a:rPr>
              <a:t>Dining Club All </a:t>
            </a:r>
            <a:r>
              <a:rPr lang="en-US" sz="3200" dirty="0">
                <a:ln>
                  <a:solidFill>
                    <a:schemeClr val="accent1"/>
                  </a:solidFill>
                </a:ln>
                <a:latin typeface="Arial Rounded MT Bold" panose="020F0704030504030204" pitchFamily="34" charset="0"/>
                <a:cs typeface="Aharoni" panose="020B0604020202020204" pitchFamily="2" charset="-79"/>
              </a:rPr>
              <a:t>But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Solving Each Challenge</a:t>
            </a:r>
            <a:r>
              <a:rPr lang="en-US" sz="3200" dirty="0">
                <a:ln>
                  <a:solidFill>
                    <a:schemeClr val="accent1"/>
                  </a:solidFill>
                </a:ln>
                <a:latin typeface="Arial Rounded MT Bold" panose="020F0704030504030204" pitchFamily="34" charset="0"/>
                <a:cs typeface="Aharoni" panose="020B0604020202020204" pitchFamily="2" charset="-79"/>
              </a:rPr>
              <a:t>.</a:t>
            </a:r>
          </a:p>
        </p:txBody>
      </p:sp>
      <p:sp>
        <p:nvSpPr>
          <p:cNvPr id="2" name="TextBox 1">
            <a:extLst>
              <a:ext uri="{FF2B5EF4-FFF2-40B4-BE49-F238E27FC236}">
                <a16:creationId xmlns:a16="http://schemas.microsoft.com/office/drawing/2014/main" id="{17010945-0FF2-DEE7-30CD-DD75C07DFCDC}"/>
              </a:ext>
            </a:extLst>
          </p:cNvPr>
          <p:cNvSpPr txBox="1"/>
          <p:nvPr/>
        </p:nvSpPr>
        <p:spPr>
          <a:xfrm>
            <a:off x="180752" y="121357"/>
            <a:ext cx="11929731" cy="3466214"/>
          </a:xfrm>
          <a:prstGeom prst="rect">
            <a:avLst/>
          </a:prstGeom>
          <a:noFill/>
        </p:spPr>
        <p:txBody>
          <a:bodyPr wrap="square" rtlCol="0">
            <a:noAutofit/>
          </a:bodyPr>
          <a:lstStyle/>
          <a:p>
            <a:pPr marL="342900" indent="-342900">
              <a:buAutoNum type="arabicPeriod"/>
            </a:pPr>
            <a:r>
              <a:rPr lang="en-US" sz="3200" dirty="0">
                <a:latin typeface="Arial Rounded MT Bold" panose="020F0704030504030204" pitchFamily="34" charset="0"/>
              </a:rPr>
              <a:t>  Cash Flow Issues  </a:t>
            </a:r>
            <a:r>
              <a:rPr lang="en-US" sz="3200" b="1" i="1" dirty="0">
                <a:solidFill>
                  <a:srgbClr val="00B050"/>
                </a:solidFill>
                <a:latin typeface="Arial Rounded MT Bold" panose="020F0704030504030204" pitchFamily="34" charset="0"/>
              </a:rPr>
              <a:t>SOLVED</a:t>
            </a:r>
          </a:p>
          <a:p>
            <a:pPr marL="342900" indent="-342900">
              <a:buAutoNum type="arabicPeriod"/>
            </a:pPr>
            <a:r>
              <a:rPr lang="en-US" sz="3200" dirty="0">
                <a:latin typeface="Arial Rounded MT Bold" panose="020F0704030504030204" pitchFamily="34" charset="0"/>
              </a:rPr>
              <a:t>  Empty Perishable Dining Seats  </a:t>
            </a:r>
            <a:r>
              <a:rPr lang="en-US" sz="3200" b="1" i="1" dirty="0">
                <a:solidFill>
                  <a:srgbClr val="00B050"/>
                </a:solidFill>
                <a:latin typeface="Arial Rounded MT Bold" panose="020F0704030504030204" pitchFamily="34" charset="0"/>
              </a:rPr>
              <a:t>SOLVED</a:t>
            </a:r>
          </a:p>
          <a:p>
            <a:pPr marL="342900" indent="-342900">
              <a:buAutoNum type="arabicPeriod"/>
            </a:pPr>
            <a:r>
              <a:rPr lang="en-US" sz="3200" dirty="0">
                <a:latin typeface="Arial Rounded MT Bold" panose="020F0704030504030204" pitchFamily="34" charset="0"/>
              </a:rPr>
              <a:t>  No Commission Restaurant App  </a:t>
            </a:r>
            <a:r>
              <a:rPr lang="en-US" sz="3200" b="1" i="1" dirty="0">
                <a:solidFill>
                  <a:srgbClr val="00B050"/>
                </a:solidFill>
                <a:latin typeface="Arial Rounded MT Bold" panose="020F0704030504030204" pitchFamily="34" charset="0"/>
              </a:rPr>
              <a:t>SOLVED</a:t>
            </a:r>
          </a:p>
          <a:p>
            <a:pPr marL="342900" indent="-342900">
              <a:buFontTx/>
              <a:buAutoNum type="arabicPeriod"/>
            </a:pPr>
            <a:r>
              <a:rPr lang="en-US" sz="3200" dirty="0">
                <a:latin typeface="Arial Rounded MT Bold" panose="020F0704030504030204" pitchFamily="34" charset="0"/>
              </a:rPr>
              <a:t>  High Food Cost Killing Profits </a:t>
            </a:r>
            <a:r>
              <a:rPr lang="en-US" sz="3200" b="1" i="1" dirty="0">
                <a:solidFill>
                  <a:srgbClr val="00B050"/>
                </a:solidFill>
                <a:latin typeface="Arial Rounded MT Bold" panose="020F0704030504030204" pitchFamily="34" charset="0"/>
              </a:rPr>
              <a:t>SOLVED</a:t>
            </a:r>
            <a:endParaRPr lang="en-US" sz="3200" dirty="0">
              <a:solidFill>
                <a:srgbClr val="00B050"/>
              </a:solidFill>
              <a:latin typeface="Arial Rounded MT Bold" panose="020F0704030504030204" pitchFamily="34" charset="0"/>
            </a:endParaRPr>
          </a:p>
          <a:p>
            <a:pPr marL="342900" indent="-342900">
              <a:buFontTx/>
              <a:buAutoNum type="arabicPeriod"/>
            </a:pPr>
            <a:r>
              <a:rPr lang="en-US" sz="3200" dirty="0">
                <a:latin typeface="Arial Rounded MT Bold" panose="020F0704030504030204" pitchFamily="34" charset="0"/>
              </a:rPr>
              <a:t>  Incredible Staffing Challenges  </a:t>
            </a:r>
            <a:r>
              <a:rPr lang="en-US" sz="3200" b="1" i="1" dirty="0">
                <a:solidFill>
                  <a:srgbClr val="00B050"/>
                </a:solidFill>
                <a:latin typeface="Arial Rounded MT Bold" panose="020F0704030504030204" pitchFamily="34" charset="0"/>
              </a:rPr>
              <a:t>SOLVED</a:t>
            </a:r>
            <a:endParaRPr lang="en-US" sz="3200" dirty="0">
              <a:solidFill>
                <a:srgbClr val="00B050"/>
              </a:solidFill>
              <a:latin typeface="Arial Rounded MT Bold" panose="020F0704030504030204" pitchFamily="34" charset="0"/>
            </a:endParaRPr>
          </a:p>
          <a:p>
            <a:pPr marL="342900" indent="-342900">
              <a:buFontTx/>
              <a:buAutoNum type="arabicPeriod"/>
            </a:pPr>
            <a:r>
              <a:rPr lang="en-US" sz="3200" dirty="0">
                <a:latin typeface="Arial Rounded MT Bold" panose="020F0704030504030204" pitchFamily="34" charset="0"/>
              </a:rPr>
              <a:t>  Pay Up Front Marketing Risky &amp; Costly  </a:t>
            </a:r>
            <a:r>
              <a:rPr lang="en-US" sz="3200" b="1" i="1" dirty="0">
                <a:solidFill>
                  <a:srgbClr val="00B050"/>
                </a:solidFill>
                <a:latin typeface="Arial Rounded MT Bold" panose="020F0704030504030204" pitchFamily="34" charset="0"/>
              </a:rPr>
              <a:t>SOLVED</a:t>
            </a:r>
            <a:r>
              <a:rPr lang="en-US" sz="3200" dirty="0">
                <a:latin typeface="Arial Rounded MT Bold" panose="020F0704030504030204" pitchFamily="34" charset="0"/>
              </a:rPr>
              <a:t> </a:t>
            </a:r>
          </a:p>
          <a:p>
            <a:pPr marL="342900" indent="-342900">
              <a:buFontTx/>
              <a:buAutoNum type="arabicPeriod"/>
            </a:pPr>
            <a:r>
              <a:rPr lang="en-US" sz="3200" dirty="0">
                <a:latin typeface="Arial Rounded MT Bold" panose="020F0704030504030204" pitchFamily="34" charset="0"/>
              </a:rPr>
              <a:t>  Huge Competitive Advantage Finally  </a:t>
            </a:r>
            <a:r>
              <a:rPr lang="en-US" sz="3200" b="1" i="1" dirty="0">
                <a:solidFill>
                  <a:srgbClr val="00B050"/>
                </a:solidFill>
                <a:latin typeface="Arial Rounded MT Bold" panose="020F0704030504030204" pitchFamily="34" charset="0"/>
              </a:rPr>
              <a:t>SOLVED</a:t>
            </a:r>
            <a:endParaRPr lang="en-US" sz="3200" dirty="0">
              <a:solidFill>
                <a:srgbClr val="00B050"/>
              </a:solidFill>
              <a:latin typeface="Arial Rounded MT Bold" panose="020F0704030504030204" pitchFamily="34" charset="0"/>
            </a:endParaRPr>
          </a:p>
          <a:p>
            <a:pPr marL="342900" indent="-342900">
              <a:buAutoNum type="arabicPeriod"/>
            </a:pPr>
            <a:endParaRPr lang="en-US" dirty="0"/>
          </a:p>
          <a:p>
            <a:pPr marL="342900" indent="-342900">
              <a:buAutoNum type="arabicPeriod"/>
            </a:pPr>
            <a:endParaRPr lang="en-US" dirty="0"/>
          </a:p>
          <a:p>
            <a:pPr marL="342900" indent="-342900">
              <a:buAutoNum type="arabicPeriod"/>
            </a:pPr>
            <a:endParaRPr lang="en-US" dirty="0"/>
          </a:p>
        </p:txBody>
      </p:sp>
      <p:pic>
        <p:nvPicPr>
          <p:cNvPr id="13" name="Picture 12" descr="A magnifying glass over a problem&#10;&#10;Description automatically generated with medium confidence">
            <a:extLst>
              <a:ext uri="{FF2B5EF4-FFF2-40B4-BE49-F238E27FC236}">
                <a16:creationId xmlns:a16="http://schemas.microsoft.com/office/drawing/2014/main" id="{02136CDE-3082-F6CE-DD43-C07F273D96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52" y="3699643"/>
            <a:ext cx="1737520" cy="1362056"/>
          </a:xfrm>
          <a:prstGeom prst="rect">
            <a:avLst/>
          </a:prstGeom>
        </p:spPr>
      </p:pic>
      <p:pic>
        <p:nvPicPr>
          <p:cNvPr id="14" name="Picture 13" descr="A picture containing text, font, graphics, typography&#10;&#10;Description automatically generated">
            <a:extLst>
              <a:ext uri="{FF2B5EF4-FFF2-40B4-BE49-F238E27FC236}">
                <a16:creationId xmlns:a16="http://schemas.microsoft.com/office/drawing/2014/main" id="{BE4AD5C0-E9CC-0CF5-081B-C98F4A1E7117}"/>
              </a:ext>
            </a:extLst>
          </p:cNvPr>
          <p:cNvPicPr>
            <a:picLocks noChangeAspect="1"/>
          </p:cNvPicPr>
          <p:nvPr/>
        </p:nvPicPr>
        <p:blipFill rotWithShape="1">
          <a:blip r:embed="rId4">
            <a:extLst>
              <a:ext uri="{28A0092B-C50C-407E-A947-70E740481C1C}">
                <a14:useLocalDpi xmlns:a14="http://schemas.microsoft.com/office/drawing/2010/main" val="0"/>
              </a:ext>
            </a:extLst>
          </a:blip>
          <a:srcRect l="14337" r="9950"/>
          <a:stretch/>
        </p:blipFill>
        <p:spPr>
          <a:xfrm>
            <a:off x="9117532" y="117490"/>
            <a:ext cx="3074468" cy="1818485"/>
          </a:xfrm>
          <a:prstGeom prst="rect">
            <a:avLst/>
          </a:prstGeom>
        </p:spPr>
      </p:pic>
      <p:pic>
        <p:nvPicPr>
          <p:cNvPr id="15" name="Picture 8" descr="Importance of Problem Solving Strategies - KNILT">
            <a:extLst>
              <a:ext uri="{FF2B5EF4-FFF2-40B4-BE49-F238E27FC236}">
                <a16:creationId xmlns:a16="http://schemas.microsoft.com/office/drawing/2014/main" id="{21C3E646-336D-A74B-6B41-FEFC18D392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043" b="7763"/>
          <a:stretch/>
        </p:blipFill>
        <p:spPr bwMode="auto">
          <a:xfrm>
            <a:off x="9920141" y="3341780"/>
            <a:ext cx="2190342" cy="18184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red sign with white text&#10;&#10;Description automatically generated with medium confidence">
            <a:extLst>
              <a:ext uri="{FF2B5EF4-FFF2-40B4-BE49-F238E27FC236}">
                <a16:creationId xmlns:a16="http://schemas.microsoft.com/office/drawing/2014/main" id="{C62DCC3A-087A-AF8B-E8CD-675B2E605648}"/>
              </a:ext>
            </a:extLst>
          </p:cNvPr>
          <p:cNvPicPr>
            <a:picLocks noChangeAspect="1"/>
          </p:cNvPicPr>
          <p:nvPr/>
        </p:nvPicPr>
        <p:blipFill rotWithShape="1">
          <a:blip r:embed="rId6">
            <a:extLst>
              <a:ext uri="{28A0092B-C50C-407E-A947-70E740481C1C}">
                <a14:useLocalDpi xmlns:a14="http://schemas.microsoft.com/office/drawing/2010/main" val="0"/>
              </a:ext>
            </a:extLst>
          </a:blip>
          <a:srcRect l="18391" t="10918" r="19105" b="14925"/>
          <a:stretch/>
        </p:blipFill>
        <p:spPr>
          <a:xfrm>
            <a:off x="2494396" y="3643607"/>
            <a:ext cx="1699919" cy="1418092"/>
          </a:xfrm>
          <a:prstGeom prst="rect">
            <a:avLst/>
          </a:prstGeom>
        </p:spPr>
      </p:pic>
      <p:pic>
        <p:nvPicPr>
          <p:cNvPr id="18" name="Picture 17" descr="A picture containing text, blackboard, handwriting, font&#10;&#10;Description automatically generated">
            <a:extLst>
              <a:ext uri="{FF2B5EF4-FFF2-40B4-BE49-F238E27FC236}">
                <a16:creationId xmlns:a16="http://schemas.microsoft.com/office/drawing/2014/main" id="{75563A69-CE3F-76A5-F320-D4A3526DB3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08763" y="3601075"/>
            <a:ext cx="2776185" cy="1460623"/>
          </a:xfrm>
          <a:prstGeom prst="rect">
            <a:avLst/>
          </a:prstGeom>
        </p:spPr>
      </p:pic>
      <p:pic>
        <p:nvPicPr>
          <p:cNvPr id="5" name="Picture 4" descr="A logo for a restaurant&#10;&#10;Description automatically generated">
            <a:extLst>
              <a:ext uri="{FF2B5EF4-FFF2-40B4-BE49-F238E27FC236}">
                <a16:creationId xmlns:a16="http://schemas.microsoft.com/office/drawing/2014/main" id="{836F4804-4585-4064-1A24-B89B2BB789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32720" y="3587571"/>
            <a:ext cx="1517235" cy="1517235"/>
          </a:xfrm>
          <a:prstGeom prst="rect">
            <a:avLst/>
          </a:prstGeom>
        </p:spPr>
      </p:pic>
      <p:pic>
        <p:nvPicPr>
          <p:cNvPr id="6" name="Picture 5" descr="A restaurant logo with a chef hat and spoon&#10;&#10;Description automatically generated">
            <a:extLst>
              <a:ext uri="{FF2B5EF4-FFF2-40B4-BE49-F238E27FC236}">
                <a16:creationId xmlns:a16="http://schemas.microsoft.com/office/drawing/2014/main" id="{489F9D74-6D9A-02F0-2C70-16584DBD3F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26688" y="1914599"/>
            <a:ext cx="1413675" cy="1413675"/>
          </a:xfrm>
          <a:prstGeom prst="rect">
            <a:avLst/>
          </a:prstGeom>
        </p:spPr>
      </p:pic>
    </p:spTree>
    <p:extLst>
      <p:ext uri="{BB962C8B-B14F-4D97-AF65-F5344CB8AC3E}">
        <p14:creationId xmlns:p14="http://schemas.microsoft.com/office/powerpoint/2010/main" val="249333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If All Your Restaurant Profit Group Offered Was What Was Just Outlined Without Risk Or Cost</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 It Is A No Brainer For Any Restaurant Owner Watching...But It Gets Even Better</a:t>
            </a:r>
            <a:endParaRPr lang="en-US" sz="3200" dirty="0">
              <a:ln>
                <a:solidFill>
                  <a:schemeClr val="accent1"/>
                </a:solidFill>
              </a:ln>
              <a:latin typeface="Arial Rounded MT Bold" panose="020F0704030504030204" pitchFamily="34" charset="0"/>
              <a:cs typeface="Aharoni" panose="020B0604020202020204" pitchFamily="2" charset="-79"/>
            </a:endParaRPr>
          </a:p>
        </p:txBody>
      </p:sp>
      <p:pic>
        <p:nvPicPr>
          <p:cNvPr id="10" name="Picture 9" descr="A person standing in front of a bar&#10;&#10;Description automatically generated">
            <a:extLst>
              <a:ext uri="{FF2B5EF4-FFF2-40B4-BE49-F238E27FC236}">
                <a16:creationId xmlns:a16="http://schemas.microsoft.com/office/drawing/2014/main" id="{36FC40D5-2444-0E6D-0154-ECDD33849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6387"/>
            <a:ext cx="3796206" cy="2513089"/>
          </a:xfrm>
          <a:prstGeom prst="rect">
            <a:avLst/>
          </a:prstGeom>
        </p:spPr>
      </p:pic>
      <p:pic>
        <p:nvPicPr>
          <p:cNvPr id="12" name="Picture 11" descr="A person in apron using a computer&#10;&#10;Description automatically generated">
            <a:extLst>
              <a:ext uri="{FF2B5EF4-FFF2-40B4-BE49-F238E27FC236}">
                <a16:creationId xmlns:a16="http://schemas.microsoft.com/office/drawing/2014/main" id="{FC2F9437-83CD-EF8A-95D9-3B0069789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796206" cy="2524127"/>
          </a:xfrm>
          <a:prstGeom prst="rect">
            <a:avLst/>
          </a:prstGeom>
        </p:spPr>
      </p:pic>
      <p:pic>
        <p:nvPicPr>
          <p:cNvPr id="24" name="Picture 23" descr="A black and white speech bubble with white text&#10;&#10;Description automatically generated">
            <a:extLst>
              <a:ext uri="{FF2B5EF4-FFF2-40B4-BE49-F238E27FC236}">
                <a16:creationId xmlns:a16="http://schemas.microsoft.com/office/drawing/2014/main" id="{FE5AF893-1660-2E07-04E9-311AB4BEFA10}"/>
              </a:ext>
            </a:extLst>
          </p:cNvPr>
          <p:cNvPicPr>
            <a:picLocks noChangeAspect="1"/>
          </p:cNvPicPr>
          <p:nvPr/>
        </p:nvPicPr>
        <p:blipFill rotWithShape="1">
          <a:blip r:embed="rId5">
            <a:extLst>
              <a:ext uri="{28A0092B-C50C-407E-A947-70E740481C1C}">
                <a14:useLocalDpi xmlns:a14="http://schemas.microsoft.com/office/drawing/2010/main" val="0"/>
              </a:ext>
            </a:extLst>
          </a:blip>
          <a:srcRect t="21250" b="24559"/>
          <a:stretch/>
        </p:blipFill>
        <p:spPr>
          <a:xfrm>
            <a:off x="3887444" y="60929"/>
            <a:ext cx="8228356" cy="4762277"/>
          </a:xfrm>
          <a:prstGeom prst="rect">
            <a:avLst/>
          </a:prstGeom>
        </p:spPr>
      </p:pic>
    </p:spTree>
    <p:extLst>
      <p:ext uri="{BB962C8B-B14F-4D97-AF65-F5344CB8AC3E}">
        <p14:creationId xmlns:p14="http://schemas.microsoft.com/office/powerpoint/2010/main" val="329868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up of money&#10;&#10;Description automatically generated">
            <a:extLst>
              <a:ext uri="{FF2B5EF4-FFF2-40B4-BE49-F238E27FC236}">
                <a16:creationId xmlns:a16="http://schemas.microsoft.com/office/drawing/2014/main" id="{65BBFE70-428B-E61E-BF7F-E9BA457F2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SHOW ME THE MONEY. Remember the scene in Jerry Maguire… | by Anand | Medium">
            <a:extLst>
              <a:ext uri="{FF2B5EF4-FFF2-40B4-BE49-F238E27FC236}">
                <a16:creationId xmlns:a16="http://schemas.microsoft.com/office/drawing/2014/main" id="{FAB9097D-67BD-CCF3-BD20-4A16168A0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0989" y="0"/>
            <a:ext cx="8970021" cy="48441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4CF776C-B45D-26B6-666C-2B9376F7770E}"/>
              </a:ext>
            </a:extLst>
          </p:cNvPr>
          <p:cNvSpPr txBox="1"/>
          <p:nvPr/>
        </p:nvSpPr>
        <p:spPr>
          <a:xfrm>
            <a:off x="108857" y="5173771"/>
            <a:ext cx="11996057" cy="1566739"/>
          </a:xfrm>
          <a:prstGeom prst="rect">
            <a:avLst/>
          </a:prstGeom>
          <a:solidFill>
            <a:schemeClr val="bg1"/>
          </a:solidFill>
          <a:ln w="63500">
            <a:solidFill>
              <a:srgbClr val="FF0000"/>
            </a:solidFill>
          </a:ln>
        </p:spPr>
        <p:txBody>
          <a:bodyPr wrap="square" rtlCol="0">
            <a:noAutofit/>
          </a:bodyPr>
          <a:lstStyle/>
          <a:p>
            <a:pPr algn="ctr"/>
            <a:r>
              <a:rPr lang="en-US" sz="3100" dirty="0">
                <a:ln>
                  <a:solidFill>
                    <a:schemeClr val="accent1"/>
                  </a:solidFill>
                </a:ln>
                <a:latin typeface="Arial Rounded MT Bold" panose="020F0704030504030204" pitchFamily="34" charset="0"/>
                <a:cs typeface="Aharoni" panose="020B0604020202020204" pitchFamily="2" charset="-79"/>
              </a:rPr>
              <a:t>The Remaining Slides Will </a:t>
            </a:r>
            <a:r>
              <a:rPr lang="en-US" sz="3100" dirty="0">
                <a:ln>
                  <a:solidFill>
                    <a:schemeClr val="accent1"/>
                  </a:solidFill>
                </a:ln>
                <a:solidFill>
                  <a:srgbClr val="FF0000"/>
                </a:solidFill>
                <a:latin typeface="Arial Rounded MT Bold" panose="020F0704030504030204" pitchFamily="34" charset="0"/>
                <a:cs typeface="Aharoni" panose="020B0604020202020204" pitchFamily="2" charset="-79"/>
              </a:rPr>
              <a:t>Show You The Real Money </a:t>
            </a:r>
            <a:r>
              <a:rPr lang="en-US" sz="3100" dirty="0">
                <a:ln>
                  <a:solidFill>
                    <a:schemeClr val="accent1"/>
                  </a:solidFill>
                </a:ln>
                <a:latin typeface="Arial Rounded MT Bold" panose="020F0704030504030204" pitchFamily="34" charset="0"/>
                <a:cs typeface="Aharoni" panose="020B0604020202020204" pitchFamily="2" charset="-79"/>
              </a:rPr>
              <a:t>&amp; How It Is Impossible To NOT See</a:t>
            </a:r>
            <a:r>
              <a:rPr lang="en-US" sz="3100" dirty="0">
                <a:ln>
                  <a:solidFill>
                    <a:schemeClr val="accent1"/>
                  </a:solidFill>
                </a:ln>
                <a:solidFill>
                  <a:srgbClr val="FF0000"/>
                </a:solidFill>
                <a:latin typeface="Arial Rounded MT Bold" panose="020F0704030504030204" pitchFamily="34" charset="0"/>
                <a:cs typeface="Aharoni" panose="020B0604020202020204" pitchFamily="2" charset="-79"/>
              </a:rPr>
              <a:t> Huge Increases In Bottom-Line Profits </a:t>
            </a:r>
            <a:r>
              <a:rPr lang="en-US" sz="3100" dirty="0">
                <a:ln>
                  <a:solidFill>
                    <a:schemeClr val="accent1"/>
                  </a:solidFill>
                </a:ln>
                <a:latin typeface="Arial Rounded MT Bold" panose="020F0704030504030204" pitchFamily="34" charset="0"/>
                <a:cs typeface="Aharoni" panose="020B0604020202020204" pitchFamily="2" charset="-79"/>
              </a:rPr>
              <a:t>With Your Restaurant Profit Group &amp; Your Dining Club</a:t>
            </a:r>
          </a:p>
        </p:txBody>
      </p:sp>
      <p:pic>
        <p:nvPicPr>
          <p:cNvPr id="5" name="Picture 4" descr="A logo for a restaurant&#10;&#10;Description automatically generated">
            <a:extLst>
              <a:ext uri="{FF2B5EF4-FFF2-40B4-BE49-F238E27FC236}">
                <a16:creationId xmlns:a16="http://schemas.microsoft.com/office/drawing/2014/main" id="{5552DFB7-96E5-8DC7-A8AB-2B1424F1C4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8241" y="-16324"/>
            <a:ext cx="1683759" cy="1683759"/>
          </a:xfrm>
          <a:prstGeom prst="rect">
            <a:avLst/>
          </a:prstGeom>
        </p:spPr>
      </p:pic>
      <p:pic>
        <p:nvPicPr>
          <p:cNvPr id="6" name="Picture 5" descr="A restaurant logo with a chef hat and spoon&#10;&#10;Description automatically generated">
            <a:extLst>
              <a:ext uri="{FF2B5EF4-FFF2-40B4-BE49-F238E27FC236}">
                <a16:creationId xmlns:a16="http://schemas.microsoft.com/office/drawing/2014/main" id="{EFE01771-A4E5-927E-F833-789C18C795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6324"/>
            <a:ext cx="1610990" cy="1610990"/>
          </a:xfrm>
          <a:prstGeom prst="rect">
            <a:avLst/>
          </a:prstGeom>
        </p:spPr>
      </p:pic>
    </p:spTree>
    <p:extLst>
      <p:ext uri="{BB962C8B-B14F-4D97-AF65-F5344CB8AC3E}">
        <p14:creationId xmlns:p14="http://schemas.microsoft.com/office/powerpoint/2010/main" val="4070862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9B762A-D375-7ED2-3602-2740A5B5FFBE}"/>
              </a:ext>
            </a:extLst>
          </p:cNvPr>
          <p:cNvSpPr txBox="1"/>
          <p:nvPr/>
        </p:nvSpPr>
        <p:spPr>
          <a:xfrm>
            <a:off x="96736" y="5667153"/>
            <a:ext cx="11914094" cy="1073356"/>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Let Me Cover The Huge Positive Impact On Monthly Restaurant Sales &amp; Bottom-Line Profits For Your Restaurant</a:t>
            </a:r>
          </a:p>
        </p:txBody>
      </p:sp>
      <p:graphicFrame>
        <p:nvGraphicFramePr>
          <p:cNvPr id="5" name="Table 4">
            <a:extLst>
              <a:ext uri="{FF2B5EF4-FFF2-40B4-BE49-F238E27FC236}">
                <a16:creationId xmlns:a16="http://schemas.microsoft.com/office/drawing/2014/main" id="{B2A029C3-0AAD-D833-2641-8FACE661D8F3}"/>
              </a:ext>
            </a:extLst>
          </p:cNvPr>
          <p:cNvGraphicFramePr>
            <a:graphicFrameLocks noGrp="1"/>
          </p:cNvGraphicFramePr>
          <p:nvPr>
            <p:extLst>
              <p:ext uri="{D42A27DB-BD31-4B8C-83A1-F6EECF244321}">
                <p14:modId xmlns:p14="http://schemas.microsoft.com/office/powerpoint/2010/main" val="3307675011"/>
              </p:ext>
            </p:extLst>
          </p:nvPr>
        </p:nvGraphicFramePr>
        <p:xfrm>
          <a:off x="96736" y="0"/>
          <a:ext cx="11914094" cy="5533153"/>
        </p:xfrm>
        <a:graphic>
          <a:graphicData uri="http://schemas.openxmlformats.org/drawingml/2006/table">
            <a:tbl>
              <a:tblPr>
                <a:tableStyleId>{5C22544A-7EE6-4342-B048-85BDC9FD1C3A}</a:tableStyleId>
              </a:tblPr>
              <a:tblGrid>
                <a:gridCol w="5219166">
                  <a:extLst>
                    <a:ext uri="{9D8B030D-6E8A-4147-A177-3AD203B41FA5}">
                      <a16:colId xmlns:a16="http://schemas.microsoft.com/office/drawing/2014/main" val="917930283"/>
                    </a:ext>
                  </a:extLst>
                </a:gridCol>
                <a:gridCol w="1673732">
                  <a:extLst>
                    <a:ext uri="{9D8B030D-6E8A-4147-A177-3AD203B41FA5}">
                      <a16:colId xmlns:a16="http://schemas.microsoft.com/office/drawing/2014/main" val="677964692"/>
                    </a:ext>
                  </a:extLst>
                </a:gridCol>
                <a:gridCol w="1673732">
                  <a:extLst>
                    <a:ext uri="{9D8B030D-6E8A-4147-A177-3AD203B41FA5}">
                      <a16:colId xmlns:a16="http://schemas.microsoft.com/office/drawing/2014/main" val="1059222010"/>
                    </a:ext>
                  </a:extLst>
                </a:gridCol>
                <a:gridCol w="1673732">
                  <a:extLst>
                    <a:ext uri="{9D8B030D-6E8A-4147-A177-3AD203B41FA5}">
                      <a16:colId xmlns:a16="http://schemas.microsoft.com/office/drawing/2014/main" val="3104372514"/>
                    </a:ext>
                  </a:extLst>
                </a:gridCol>
                <a:gridCol w="1673732">
                  <a:extLst>
                    <a:ext uri="{9D8B030D-6E8A-4147-A177-3AD203B41FA5}">
                      <a16:colId xmlns:a16="http://schemas.microsoft.com/office/drawing/2014/main" val="2144118350"/>
                    </a:ext>
                  </a:extLst>
                </a:gridCol>
              </a:tblGrid>
              <a:tr h="541183">
                <a:tc>
                  <a:txBody>
                    <a:bodyPr/>
                    <a:lstStyle/>
                    <a:p>
                      <a:pPr algn="ctr" fontAlgn="b"/>
                      <a:r>
                        <a:rPr lang="en-US" sz="3200" b="1" u="none" strike="noStrike" dirty="0">
                          <a:effectLst/>
                        </a:rPr>
                        <a:t>YOUR DINING CLUB</a:t>
                      </a:r>
                      <a:endParaRPr lang="en-US" sz="3200" b="1" i="0" u="none" strike="noStrike" dirty="0">
                        <a:solidFill>
                          <a:srgbClr val="00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Current Situation</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 Increase With V.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94204843"/>
                  </a:ext>
                </a:extLst>
              </a:tr>
              <a:tr h="400111">
                <a:tc>
                  <a:txBody>
                    <a:bodyPr/>
                    <a:lstStyle/>
                    <a:p>
                      <a:pPr algn="ctr" fontAlgn="b"/>
                      <a:r>
                        <a:rPr lang="en-US" sz="1800" b="1" u="none" strike="noStrike" dirty="0">
                          <a:solidFill>
                            <a:srgbClr val="FF0000"/>
                          </a:solidFill>
                          <a:effectLst/>
                        </a:rPr>
                        <a:t>YOUR RESTAURANT BOTTOM-LINE PROFITS</a:t>
                      </a:r>
                      <a:endParaRPr lang="en-US" sz="1800" b="1" i="1" u="none" strike="noStrike" dirty="0">
                        <a:solidFill>
                          <a:srgbClr val="FF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98553661"/>
                  </a:ext>
                </a:extLst>
              </a:tr>
              <a:tr h="327991">
                <a:tc>
                  <a:txBody>
                    <a:bodyPr/>
                    <a:lstStyle/>
                    <a:p>
                      <a:pPr algn="l" fontAlgn="b"/>
                      <a:r>
                        <a:rPr lang="en-US" sz="1600" u="none" strike="noStrike">
                          <a:effectLst/>
                        </a:rPr>
                        <a:t>Total Sales</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706595109"/>
                  </a:ext>
                </a:extLst>
              </a:tr>
              <a:tr h="344389">
                <a:tc>
                  <a:txBody>
                    <a:bodyPr/>
                    <a:lstStyle/>
                    <a:p>
                      <a:pPr algn="l" fontAlgn="b"/>
                      <a:r>
                        <a:rPr lang="en-US" sz="1600" u="none" strike="noStrike" dirty="0">
                          <a:effectLst/>
                        </a:rPr>
                        <a:t>Your Dining Club Additional Sales (20% Estimated)</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28052592"/>
                  </a:ext>
                </a:extLst>
              </a:tr>
              <a:tr h="360789">
                <a:tc>
                  <a:txBody>
                    <a:bodyPr/>
                    <a:lstStyle/>
                    <a:p>
                      <a:pPr algn="l" fontAlgn="b"/>
                      <a:r>
                        <a:rPr lang="en-US" sz="1600" u="none" strike="noStrike" dirty="0">
                          <a:effectLst/>
                        </a:rPr>
                        <a:t>Total Sales With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$120,000.00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50%</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56322564"/>
                  </a:ext>
                </a:extLst>
              </a:tr>
              <a:tr h="344389">
                <a:tc>
                  <a:txBody>
                    <a:bodyPr/>
                    <a:lstStyle/>
                    <a:p>
                      <a:pPr algn="l" fontAlgn="b"/>
                      <a:r>
                        <a:rPr lang="en-US" sz="1600" u="none" strike="noStrike" dirty="0">
                          <a:effectLst/>
                        </a:rPr>
                        <a:t>Your Dining Club Redemption (Food) Cost (15% Maximum)</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06910828"/>
                  </a:ext>
                </a:extLst>
              </a:tr>
              <a:tr h="344389">
                <a:tc>
                  <a:txBody>
                    <a:bodyPr/>
                    <a:lstStyle/>
                    <a:p>
                      <a:pPr algn="l" fontAlgn="b"/>
                      <a:r>
                        <a:rPr lang="en-US" sz="1600" u="none" strike="noStrike" dirty="0">
                          <a:effectLst/>
                        </a:rPr>
                        <a:t>Your Dining Club Net Sales After Redemption Cost</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673804945"/>
                  </a:ext>
                </a:extLst>
              </a:tr>
              <a:tr h="360789">
                <a:tc>
                  <a:txBody>
                    <a:bodyPr/>
                    <a:lstStyle/>
                    <a:p>
                      <a:pPr algn="l" fontAlgn="b"/>
                      <a:r>
                        <a:rPr lang="en-US" sz="1600" u="none" strike="noStrike" dirty="0">
                          <a:effectLst/>
                        </a:rPr>
                        <a:t>Gross Total Sales Including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$117,000.00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00063141"/>
                  </a:ext>
                </a:extLst>
              </a:tr>
              <a:tr h="360789">
                <a:tc>
                  <a:txBody>
                    <a:bodyPr/>
                    <a:lstStyle/>
                    <a:p>
                      <a:pPr algn="l" fontAlgn="b"/>
                      <a:r>
                        <a:rPr lang="en-US" sz="1600" u="none" strike="noStrike">
                          <a:effectLst/>
                        </a:rPr>
                        <a:t>5%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$4,000.00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$5,850.00</a:t>
                      </a:r>
                      <a:endParaRPr lang="en-US" sz="1600" b="1" i="0" u="none" strike="noStrike">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570358747"/>
                  </a:ext>
                </a:extLst>
              </a:tr>
              <a:tr h="344389">
                <a:tc>
                  <a:txBody>
                    <a:bodyPr/>
                    <a:lstStyle/>
                    <a:p>
                      <a:pPr algn="l" fontAlgn="b"/>
                      <a:r>
                        <a:rPr lang="en-US" sz="1600" u="none" strike="noStrike" dirty="0">
                          <a:effectLst/>
                        </a:rPr>
                        <a:t>7.5% Profit Margin</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$6,000.00</a:t>
                      </a:r>
                      <a:endParaRPr lang="en-US" sz="1600" b="1" i="0" u="none" strike="noStrike">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$8,775.00</a:t>
                      </a:r>
                      <a:endParaRPr lang="en-US" sz="1600" b="1" i="0" u="none" strike="noStrike" dirty="0">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73621050"/>
                  </a:ext>
                </a:extLst>
              </a:tr>
              <a:tr h="360789">
                <a:tc>
                  <a:txBody>
                    <a:bodyPr/>
                    <a:lstStyle/>
                    <a:p>
                      <a:pPr algn="l" fontAlgn="b"/>
                      <a:r>
                        <a:rPr lang="en-US" sz="1600" u="none" strike="noStrike">
                          <a:effectLst/>
                        </a:rPr>
                        <a:t>10%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a:t>
                      </a:r>
                      <a:endParaRPr lang="en-US" sz="1600" b="1" i="0" u="none" strike="noStrike">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$11,700.00</a:t>
                      </a:r>
                      <a:endParaRPr lang="en-US" sz="1600" b="1" i="0" u="none" strike="noStrike" dirty="0">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84764751"/>
                  </a:ext>
                </a:extLst>
              </a:tr>
              <a:tr h="377189">
                <a:tc>
                  <a:txBody>
                    <a:bodyPr/>
                    <a:lstStyle/>
                    <a:p>
                      <a:pPr algn="l" fontAlgn="b"/>
                      <a:r>
                        <a:rPr lang="en-US" sz="1600" u="none" strike="noStrike" dirty="0">
                          <a:effectLst/>
                        </a:rPr>
                        <a:t>Your Dining Club Monthly Commission 500 Members</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highlight>
                            <a:srgbClr val="FFFF00"/>
                          </a:highlight>
                        </a:rPr>
                        <a:t> </a:t>
                      </a:r>
                      <a:endParaRPr lang="en-US" sz="1600" b="0" i="0" u="none" strike="noStrike">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a:effectLst/>
                          <a:highlight>
                            <a:srgbClr val="FFFF00"/>
                          </a:highlight>
                        </a:rPr>
                        <a:t> </a:t>
                      </a:r>
                      <a:endParaRPr lang="en-US" sz="1600" b="0" i="0" u="none" strike="noStrike">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$7,500.00</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47276396"/>
                  </a:ext>
                </a:extLst>
              </a:tr>
              <a:tr h="360789">
                <a:tc>
                  <a:txBody>
                    <a:bodyPr/>
                    <a:lstStyle/>
                    <a:p>
                      <a:pPr algn="l" fontAlgn="b"/>
                      <a:r>
                        <a:rPr lang="fr-FR" sz="1600" u="none" strike="noStrike" dirty="0">
                          <a:effectLst/>
                        </a:rPr>
                        <a:t>Total Net Profit 5%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$13,350.00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233.75%</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49592883"/>
                  </a:ext>
                </a:extLst>
              </a:tr>
              <a:tr h="344389">
                <a:tc>
                  <a:txBody>
                    <a:bodyPr/>
                    <a:lstStyle/>
                    <a:p>
                      <a:pPr algn="l" fontAlgn="b"/>
                      <a:r>
                        <a:rPr lang="fr-FR" sz="1600" u="none" strike="noStrike">
                          <a:effectLst/>
                        </a:rPr>
                        <a:t>Total Net Profit 7.5% Profit Margin</a:t>
                      </a:r>
                      <a:endParaRPr lang="fr-FR"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$16,225.00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170.41%</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8730794"/>
                  </a:ext>
                </a:extLst>
              </a:tr>
              <a:tr h="360789">
                <a:tc>
                  <a:txBody>
                    <a:bodyPr/>
                    <a:lstStyle/>
                    <a:p>
                      <a:pPr algn="l" fontAlgn="b"/>
                      <a:r>
                        <a:rPr lang="fr-FR" sz="1600" u="none" strike="noStrike" dirty="0">
                          <a:effectLst/>
                        </a:rPr>
                        <a:t>Total Net Profit 10%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$19,200.00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140.00%</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97400015"/>
                  </a:ext>
                </a:extLst>
              </a:tr>
            </a:tbl>
          </a:graphicData>
        </a:graphic>
      </p:graphicFrame>
      <p:pic>
        <p:nvPicPr>
          <p:cNvPr id="6" name="Picture 5">
            <a:extLst>
              <a:ext uri="{FF2B5EF4-FFF2-40B4-BE49-F238E27FC236}">
                <a16:creationId xmlns:a16="http://schemas.microsoft.com/office/drawing/2014/main" id="{571780F2-B51C-57A7-06E5-12439232C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7176" cy="717176"/>
          </a:xfrm>
          <a:prstGeom prst="rect">
            <a:avLst/>
          </a:prstGeom>
        </p:spPr>
      </p:pic>
      <p:sp>
        <p:nvSpPr>
          <p:cNvPr id="7" name="TextBox 6">
            <a:extLst>
              <a:ext uri="{FF2B5EF4-FFF2-40B4-BE49-F238E27FC236}">
                <a16:creationId xmlns:a16="http://schemas.microsoft.com/office/drawing/2014/main" id="{1DF6F33B-1E54-50F3-1055-1CBA393A202C}"/>
              </a:ext>
            </a:extLst>
          </p:cNvPr>
          <p:cNvSpPr txBox="1"/>
          <p:nvPr/>
        </p:nvSpPr>
        <p:spPr>
          <a:xfrm>
            <a:off x="645459" y="607770"/>
            <a:ext cx="4231341" cy="352813"/>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Tree>
    <p:extLst>
      <p:ext uri="{BB962C8B-B14F-4D97-AF65-F5344CB8AC3E}">
        <p14:creationId xmlns:p14="http://schemas.microsoft.com/office/powerpoint/2010/main" val="147604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9B762A-D375-7ED2-3602-2740A5B5FFBE}"/>
              </a:ext>
            </a:extLst>
          </p:cNvPr>
          <p:cNvSpPr txBox="1"/>
          <p:nvPr/>
        </p:nvSpPr>
        <p:spPr>
          <a:xfrm>
            <a:off x="96736" y="5667153"/>
            <a:ext cx="11914094" cy="1073356"/>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Restaurant Profits From 5% to 10% With The Average Restaurants Doing $100,000 Per Month</a:t>
            </a:r>
          </a:p>
        </p:txBody>
      </p:sp>
      <p:graphicFrame>
        <p:nvGraphicFramePr>
          <p:cNvPr id="5" name="Table 4">
            <a:extLst>
              <a:ext uri="{FF2B5EF4-FFF2-40B4-BE49-F238E27FC236}">
                <a16:creationId xmlns:a16="http://schemas.microsoft.com/office/drawing/2014/main" id="{B2A029C3-0AAD-D833-2641-8FACE661D8F3}"/>
              </a:ext>
            </a:extLst>
          </p:cNvPr>
          <p:cNvGraphicFramePr>
            <a:graphicFrameLocks noGrp="1"/>
          </p:cNvGraphicFramePr>
          <p:nvPr>
            <p:extLst>
              <p:ext uri="{D42A27DB-BD31-4B8C-83A1-F6EECF244321}">
                <p14:modId xmlns:p14="http://schemas.microsoft.com/office/powerpoint/2010/main" val="539423445"/>
              </p:ext>
            </p:extLst>
          </p:nvPr>
        </p:nvGraphicFramePr>
        <p:xfrm>
          <a:off x="96736" y="0"/>
          <a:ext cx="11914094" cy="5533153"/>
        </p:xfrm>
        <a:graphic>
          <a:graphicData uri="http://schemas.openxmlformats.org/drawingml/2006/table">
            <a:tbl>
              <a:tblPr>
                <a:tableStyleId>{5C22544A-7EE6-4342-B048-85BDC9FD1C3A}</a:tableStyleId>
              </a:tblPr>
              <a:tblGrid>
                <a:gridCol w="5219166">
                  <a:extLst>
                    <a:ext uri="{9D8B030D-6E8A-4147-A177-3AD203B41FA5}">
                      <a16:colId xmlns:a16="http://schemas.microsoft.com/office/drawing/2014/main" val="917930283"/>
                    </a:ext>
                  </a:extLst>
                </a:gridCol>
                <a:gridCol w="1673732">
                  <a:extLst>
                    <a:ext uri="{9D8B030D-6E8A-4147-A177-3AD203B41FA5}">
                      <a16:colId xmlns:a16="http://schemas.microsoft.com/office/drawing/2014/main" val="677964692"/>
                    </a:ext>
                  </a:extLst>
                </a:gridCol>
                <a:gridCol w="1673732">
                  <a:extLst>
                    <a:ext uri="{9D8B030D-6E8A-4147-A177-3AD203B41FA5}">
                      <a16:colId xmlns:a16="http://schemas.microsoft.com/office/drawing/2014/main" val="1059222010"/>
                    </a:ext>
                  </a:extLst>
                </a:gridCol>
                <a:gridCol w="1673732">
                  <a:extLst>
                    <a:ext uri="{9D8B030D-6E8A-4147-A177-3AD203B41FA5}">
                      <a16:colId xmlns:a16="http://schemas.microsoft.com/office/drawing/2014/main" val="3104372514"/>
                    </a:ext>
                  </a:extLst>
                </a:gridCol>
                <a:gridCol w="1673732">
                  <a:extLst>
                    <a:ext uri="{9D8B030D-6E8A-4147-A177-3AD203B41FA5}">
                      <a16:colId xmlns:a16="http://schemas.microsoft.com/office/drawing/2014/main" val="2144118350"/>
                    </a:ext>
                  </a:extLst>
                </a:gridCol>
              </a:tblGrid>
              <a:tr h="541183">
                <a:tc>
                  <a:txBody>
                    <a:bodyPr/>
                    <a:lstStyle/>
                    <a:p>
                      <a:pPr algn="ctr" fontAlgn="b"/>
                      <a:r>
                        <a:rPr lang="en-US" sz="3200" b="1" u="none" strike="noStrike" dirty="0">
                          <a:effectLst/>
                        </a:rPr>
                        <a:t>YOUR DINING CLUB</a:t>
                      </a:r>
                      <a:endParaRPr lang="en-US" sz="3200" b="1" i="0" u="none" strike="noStrike" dirty="0">
                        <a:solidFill>
                          <a:srgbClr val="00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Current Situation</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 Increase With V.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94204843"/>
                  </a:ext>
                </a:extLst>
              </a:tr>
              <a:tr h="400111">
                <a:tc>
                  <a:txBody>
                    <a:bodyPr/>
                    <a:lstStyle/>
                    <a:p>
                      <a:pPr algn="ctr" fontAlgn="b"/>
                      <a:r>
                        <a:rPr lang="en-US" sz="1800" b="1" u="none" strike="noStrike" dirty="0">
                          <a:solidFill>
                            <a:srgbClr val="FF0000"/>
                          </a:solidFill>
                          <a:effectLst/>
                        </a:rPr>
                        <a:t>YOUR RESTAURANT BOTTOM-LINE PROFITS</a:t>
                      </a:r>
                      <a:endParaRPr lang="en-US" sz="1800" b="1" i="1" u="none" strike="noStrike" dirty="0">
                        <a:solidFill>
                          <a:srgbClr val="FF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98553661"/>
                  </a:ext>
                </a:extLst>
              </a:tr>
              <a:tr h="327991">
                <a:tc>
                  <a:txBody>
                    <a:bodyPr/>
                    <a:lstStyle/>
                    <a:p>
                      <a:pPr algn="l" fontAlgn="b"/>
                      <a:r>
                        <a:rPr lang="en-US" sz="1600" u="none" strike="noStrike">
                          <a:effectLst/>
                        </a:rPr>
                        <a:t>Total Sales</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706595109"/>
                  </a:ext>
                </a:extLst>
              </a:tr>
              <a:tr h="344389">
                <a:tc>
                  <a:txBody>
                    <a:bodyPr/>
                    <a:lstStyle/>
                    <a:p>
                      <a:pPr algn="l" fontAlgn="b"/>
                      <a:r>
                        <a:rPr lang="en-US" sz="1600" u="none" strike="noStrike" dirty="0">
                          <a:effectLst/>
                        </a:rPr>
                        <a:t>Your Dining Club Additional Sales (20% Estimated)</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28052592"/>
                  </a:ext>
                </a:extLst>
              </a:tr>
              <a:tr h="360789">
                <a:tc>
                  <a:txBody>
                    <a:bodyPr/>
                    <a:lstStyle/>
                    <a:p>
                      <a:pPr algn="l" fontAlgn="b"/>
                      <a:r>
                        <a:rPr lang="en-US" sz="1600" u="none" strike="noStrike" dirty="0">
                          <a:effectLst/>
                        </a:rPr>
                        <a:t>Total Sales With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$120,000.00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50%</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56322564"/>
                  </a:ext>
                </a:extLst>
              </a:tr>
              <a:tr h="344389">
                <a:tc>
                  <a:txBody>
                    <a:bodyPr/>
                    <a:lstStyle/>
                    <a:p>
                      <a:pPr algn="l" fontAlgn="b"/>
                      <a:r>
                        <a:rPr lang="en-US" sz="1600" u="none" strike="noStrike" dirty="0">
                          <a:effectLst/>
                        </a:rPr>
                        <a:t>Your Dining Club Redemption (Food) Cost (15% Maximum)</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06910828"/>
                  </a:ext>
                </a:extLst>
              </a:tr>
              <a:tr h="344389">
                <a:tc>
                  <a:txBody>
                    <a:bodyPr/>
                    <a:lstStyle/>
                    <a:p>
                      <a:pPr algn="l" fontAlgn="b"/>
                      <a:r>
                        <a:rPr lang="en-US" sz="1600" u="none" strike="noStrike" dirty="0">
                          <a:effectLst/>
                        </a:rPr>
                        <a:t>Your Dining Club Net Sales After Redemption Cost</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673804945"/>
                  </a:ext>
                </a:extLst>
              </a:tr>
              <a:tr h="360789">
                <a:tc>
                  <a:txBody>
                    <a:bodyPr/>
                    <a:lstStyle/>
                    <a:p>
                      <a:pPr algn="l" fontAlgn="b"/>
                      <a:r>
                        <a:rPr lang="en-US" sz="1600" u="none" strike="noStrike" dirty="0">
                          <a:effectLst/>
                        </a:rPr>
                        <a:t>Gross Total Sales Including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$117,000.00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00063141"/>
                  </a:ext>
                </a:extLst>
              </a:tr>
              <a:tr h="360789">
                <a:tc>
                  <a:txBody>
                    <a:bodyPr/>
                    <a:lstStyle/>
                    <a:p>
                      <a:pPr algn="l" fontAlgn="b"/>
                      <a:r>
                        <a:rPr lang="en-US" sz="1600" u="none" strike="noStrike">
                          <a:effectLst/>
                        </a:rPr>
                        <a:t>5%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$5,000.00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$4,000.00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$5,850.00</a:t>
                      </a:r>
                      <a:endParaRPr lang="en-US" sz="1600" b="1" i="0" u="none" strike="noStrike">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570358747"/>
                  </a:ext>
                </a:extLst>
              </a:tr>
              <a:tr h="344389">
                <a:tc>
                  <a:txBody>
                    <a:bodyPr/>
                    <a:lstStyle/>
                    <a:p>
                      <a:pPr algn="l" fontAlgn="b"/>
                      <a:r>
                        <a:rPr lang="en-US" sz="1600" u="none" strike="noStrike" dirty="0">
                          <a:effectLst/>
                        </a:rPr>
                        <a:t>7.5% Profit Margin</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$7,500.00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$6,000.00</a:t>
                      </a:r>
                      <a:endParaRPr lang="en-US" sz="1600" b="1" i="0" u="none" strike="noStrike">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$8,775.00</a:t>
                      </a:r>
                      <a:endParaRPr lang="en-US" sz="1600" b="1" i="0" u="none" strike="noStrike" dirty="0">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73621050"/>
                  </a:ext>
                </a:extLst>
              </a:tr>
              <a:tr h="360789">
                <a:tc>
                  <a:txBody>
                    <a:bodyPr/>
                    <a:lstStyle/>
                    <a:p>
                      <a:pPr algn="l" fontAlgn="b"/>
                      <a:r>
                        <a:rPr lang="en-US" sz="1600" u="none" strike="noStrike">
                          <a:effectLst/>
                        </a:rPr>
                        <a:t>10%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$10,000.00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$8,000.00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$11,700.00</a:t>
                      </a:r>
                      <a:endParaRPr lang="en-US" sz="1600" b="1" i="0" u="none" strike="noStrike" dirty="0">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84764751"/>
                  </a:ext>
                </a:extLst>
              </a:tr>
              <a:tr h="377189">
                <a:tc>
                  <a:txBody>
                    <a:bodyPr/>
                    <a:lstStyle/>
                    <a:p>
                      <a:pPr algn="l" fontAlgn="b"/>
                      <a:r>
                        <a:rPr lang="en-US" sz="1600" u="none" strike="noStrike" dirty="0">
                          <a:effectLst/>
                        </a:rPr>
                        <a:t>Your Dining Club Monthly Commission 500 Members</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highlight>
                            <a:srgbClr val="FFFF00"/>
                          </a:highlight>
                        </a:rPr>
                        <a:t> </a:t>
                      </a:r>
                      <a:endParaRPr lang="en-US" sz="1600" b="0" i="0" u="none" strike="noStrike">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a:effectLst/>
                          <a:highlight>
                            <a:srgbClr val="FFFF00"/>
                          </a:highlight>
                        </a:rPr>
                        <a:t> </a:t>
                      </a:r>
                      <a:endParaRPr lang="en-US" sz="1600" b="0" i="0" u="none" strike="noStrike">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$7,500.00</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47276396"/>
                  </a:ext>
                </a:extLst>
              </a:tr>
              <a:tr h="360789">
                <a:tc>
                  <a:txBody>
                    <a:bodyPr/>
                    <a:lstStyle/>
                    <a:p>
                      <a:pPr algn="l" fontAlgn="b"/>
                      <a:r>
                        <a:rPr lang="fr-FR" sz="1600" u="none" strike="noStrike" dirty="0">
                          <a:effectLst/>
                        </a:rPr>
                        <a:t>Total Net Profit 5%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$13,350.00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233.75%</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49592883"/>
                  </a:ext>
                </a:extLst>
              </a:tr>
              <a:tr h="344389">
                <a:tc>
                  <a:txBody>
                    <a:bodyPr/>
                    <a:lstStyle/>
                    <a:p>
                      <a:pPr algn="l" fontAlgn="b"/>
                      <a:r>
                        <a:rPr lang="fr-FR" sz="1600" u="none" strike="noStrike">
                          <a:effectLst/>
                        </a:rPr>
                        <a:t>Total Net Profit 7.5% Profit Margin</a:t>
                      </a:r>
                      <a:endParaRPr lang="fr-FR"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$16,225.00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170.41%</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8730794"/>
                  </a:ext>
                </a:extLst>
              </a:tr>
              <a:tr h="360789">
                <a:tc>
                  <a:txBody>
                    <a:bodyPr/>
                    <a:lstStyle/>
                    <a:p>
                      <a:pPr algn="l" fontAlgn="b"/>
                      <a:r>
                        <a:rPr lang="fr-FR" sz="1600" u="none" strike="noStrike" dirty="0">
                          <a:effectLst/>
                        </a:rPr>
                        <a:t>Total Net Profit 10%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$19,200.00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140.00%</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97400015"/>
                  </a:ext>
                </a:extLst>
              </a:tr>
            </a:tbl>
          </a:graphicData>
        </a:graphic>
      </p:graphicFrame>
      <p:pic>
        <p:nvPicPr>
          <p:cNvPr id="6" name="Picture 5">
            <a:extLst>
              <a:ext uri="{FF2B5EF4-FFF2-40B4-BE49-F238E27FC236}">
                <a16:creationId xmlns:a16="http://schemas.microsoft.com/office/drawing/2014/main" id="{571780F2-B51C-57A7-06E5-12439232C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7176" cy="717176"/>
          </a:xfrm>
          <a:prstGeom prst="rect">
            <a:avLst/>
          </a:prstGeom>
        </p:spPr>
      </p:pic>
      <p:sp>
        <p:nvSpPr>
          <p:cNvPr id="2" name="TextBox 1">
            <a:extLst>
              <a:ext uri="{FF2B5EF4-FFF2-40B4-BE49-F238E27FC236}">
                <a16:creationId xmlns:a16="http://schemas.microsoft.com/office/drawing/2014/main" id="{0EBC5808-8E83-1898-3F3C-0664B6B24E42}"/>
              </a:ext>
            </a:extLst>
          </p:cNvPr>
          <p:cNvSpPr txBox="1"/>
          <p:nvPr/>
        </p:nvSpPr>
        <p:spPr>
          <a:xfrm>
            <a:off x="5556837" y="972034"/>
            <a:ext cx="1524000" cy="3194637"/>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Tree>
    <p:extLst>
      <p:ext uri="{BB962C8B-B14F-4D97-AF65-F5344CB8AC3E}">
        <p14:creationId xmlns:p14="http://schemas.microsoft.com/office/powerpoint/2010/main" val="1262511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9B762A-D375-7ED2-3602-2740A5B5FFBE}"/>
              </a:ext>
            </a:extLst>
          </p:cNvPr>
          <p:cNvSpPr txBox="1"/>
          <p:nvPr/>
        </p:nvSpPr>
        <p:spPr>
          <a:xfrm>
            <a:off x="96736" y="5666269"/>
            <a:ext cx="11914094" cy="1073356"/>
          </a:xfrm>
          <a:prstGeom prst="rect">
            <a:avLst/>
          </a:prstGeom>
          <a:solidFill>
            <a:schemeClr val="bg1"/>
          </a:solidFill>
          <a:ln w="63500">
            <a:solidFill>
              <a:srgbClr val="FF0000"/>
            </a:solidFill>
          </a:ln>
        </p:spPr>
        <p:txBody>
          <a:bodyPr wrap="square" rtlCol="0">
            <a:noAutofit/>
          </a:bodyPr>
          <a:lstStyle/>
          <a:p>
            <a:pPr algn="ctr"/>
            <a:r>
              <a:rPr lang="en-US" sz="2800" dirty="0">
                <a:ln>
                  <a:solidFill>
                    <a:schemeClr val="accent1"/>
                  </a:solidFill>
                </a:ln>
                <a:latin typeface="Arial Rounded MT Bold" panose="020F0704030504030204" pitchFamily="34" charset="0"/>
                <a:cs typeface="Aharoni" panose="020B0604020202020204" pitchFamily="2" charset="-79"/>
              </a:rPr>
              <a:t>Could Sales &amp; Profits Decrease If You Are Not A Your Dining Club Restaurant Member As Most Diners Vote With Their Pocket Book.</a:t>
            </a:r>
          </a:p>
        </p:txBody>
      </p:sp>
      <p:graphicFrame>
        <p:nvGraphicFramePr>
          <p:cNvPr id="5" name="Table 4">
            <a:extLst>
              <a:ext uri="{FF2B5EF4-FFF2-40B4-BE49-F238E27FC236}">
                <a16:creationId xmlns:a16="http://schemas.microsoft.com/office/drawing/2014/main" id="{B2A029C3-0AAD-D833-2641-8FACE661D8F3}"/>
              </a:ext>
            </a:extLst>
          </p:cNvPr>
          <p:cNvGraphicFramePr>
            <a:graphicFrameLocks noGrp="1"/>
          </p:cNvGraphicFramePr>
          <p:nvPr>
            <p:extLst>
              <p:ext uri="{D42A27DB-BD31-4B8C-83A1-F6EECF244321}">
                <p14:modId xmlns:p14="http://schemas.microsoft.com/office/powerpoint/2010/main" val="2525337857"/>
              </p:ext>
            </p:extLst>
          </p:nvPr>
        </p:nvGraphicFramePr>
        <p:xfrm>
          <a:off x="96736" y="0"/>
          <a:ext cx="11914094" cy="5533153"/>
        </p:xfrm>
        <a:graphic>
          <a:graphicData uri="http://schemas.openxmlformats.org/drawingml/2006/table">
            <a:tbl>
              <a:tblPr>
                <a:tableStyleId>{5C22544A-7EE6-4342-B048-85BDC9FD1C3A}</a:tableStyleId>
              </a:tblPr>
              <a:tblGrid>
                <a:gridCol w="5219166">
                  <a:extLst>
                    <a:ext uri="{9D8B030D-6E8A-4147-A177-3AD203B41FA5}">
                      <a16:colId xmlns:a16="http://schemas.microsoft.com/office/drawing/2014/main" val="917930283"/>
                    </a:ext>
                  </a:extLst>
                </a:gridCol>
                <a:gridCol w="1673732">
                  <a:extLst>
                    <a:ext uri="{9D8B030D-6E8A-4147-A177-3AD203B41FA5}">
                      <a16:colId xmlns:a16="http://schemas.microsoft.com/office/drawing/2014/main" val="677964692"/>
                    </a:ext>
                  </a:extLst>
                </a:gridCol>
                <a:gridCol w="1673732">
                  <a:extLst>
                    <a:ext uri="{9D8B030D-6E8A-4147-A177-3AD203B41FA5}">
                      <a16:colId xmlns:a16="http://schemas.microsoft.com/office/drawing/2014/main" val="1059222010"/>
                    </a:ext>
                  </a:extLst>
                </a:gridCol>
                <a:gridCol w="1673732">
                  <a:extLst>
                    <a:ext uri="{9D8B030D-6E8A-4147-A177-3AD203B41FA5}">
                      <a16:colId xmlns:a16="http://schemas.microsoft.com/office/drawing/2014/main" val="3104372514"/>
                    </a:ext>
                  </a:extLst>
                </a:gridCol>
                <a:gridCol w="1673732">
                  <a:extLst>
                    <a:ext uri="{9D8B030D-6E8A-4147-A177-3AD203B41FA5}">
                      <a16:colId xmlns:a16="http://schemas.microsoft.com/office/drawing/2014/main" val="2144118350"/>
                    </a:ext>
                  </a:extLst>
                </a:gridCol>
              </a:tblGrid>
              <a:tr h="541183">
                <a:tc>
                  <a:txBody>
                    <a:bodyPr/>
                    <a:lstStyle/>
                    <a:p>
                      <a:pPr algn="ctr" fontAlgn="b"/>
                      <a:r>
                        <a:rPr lang="en-US" sz="3200" b="1" u="none" strike="noStrike" dirty="0">
                          <a:effectLst/>
                        </a:rPr>
                        <a:t>YOUR DINING CLUB</a:t>
                      </a:r>
                      <a:endParaRPr lang="en-US" sz="3200" b="1" i="0" u="none" strike="noStrike" dirty="0">
                        <a:solidFill>
                          <a:srgbClr val="00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Current Situation</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 Increase With V.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94204843"/>
                  </a:ext>
                </a:extLst>
              </a:tr>
              <a:tr h="400111">
                <a:tc>
                  <a:txBody>
                    <a:bodyPr/>
                    <a:lstStyle/>
                    <a:p>
                      <a:pPr algn="ctr" fontAlgn="b"/>
                      <a:r>
                        <a:rPr lang="en-US" sz="1800" b="1" u="none" strike="noStrike" dirty="0">
                          <a:solidFill>
                            <a:srgbClr val="FF0000"/>
                          </a:solidFill>
                          <a:effectLst/>
                        </a:rPr>
                        <a:t>YOUR RESTAURANT BOTTOM-LINE PROFITS</a:t>
                      </a:r>
                      <a:endParaRPr lang="en-US" sz="1800" b="1" i="1" u="none" strike="noStrike" dirty="0">
                        <a:solidFill>
                          <a:srgbClr val="FF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98553661"/>
                  </a:ext>
                </a:extLst>
              </a:tr>
              <a:tr h="327991">
                <a:tc>
                  <a:txBody>
                    <a:bodyPr/>
                    <a:lstStyle/>
                    <a:p>
                      <a:pPr algn="l" fontAlgn="b"/>
                      <a:r>
                        <a:rPr lang="en-US" sz="1600" u="none" strike="noStrike">
                          <a:effectLst/>
                        </a:rPr>
                        <a:t>Total Sales</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706595109"/>
                  </a:ext>
                </a:extLst>
              </a:tr>
              <a:tr h="344389">
                <a:tc>
                  <a:txBody>
                    <a:bodyPr/>
                    <a:lstStyle/>
                    <a:p>
                      <a:pPr algn="l" fontAlgn="b"/>
                      <a:r>
                        <a:rPr lang="en-US" sz="1600" u="none" strike="noStrike" dirty="0">
                          <a:effectLst/>
                        </a:rPr>
                        <a:t>Your Dining Club Additional Sales (20% Estimated)</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28052592"/>
                  </a:ext>
                </a:extLst>
              </a:tr>
              <a:tr h="360789">
                <a:tc>
                  <a:txBody>
                    <a:bodyPr/>
                    <a:lstStyle/>
                    <a:p>
                      <a:pPr algn="l" fontAlgn="b"/>
                      <a:r>
                        <a:rPr lang="en-US" sz="1600" u="none" strike="noStrike" dirty="0">
                          <a:effectLst/>
                        </a:rPr>
                        <a:t>Total Sales With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$120,000.00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50%</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56322564"/>
                  </a:ext>
                </a:extLst>
              </a:tr>
              <a:tr h="344389">
                <a:tc>
                  <a:txBody>
                    <a:bodyPr/>
                    <a:lstStyle/>
                    <a:p>
                      <a:pPr algn="l" fontAlgn="b"/>
                      <a:r>
                        <a:rPr lang="en-US" sz="1600" u="none" strike="noStrike" dirty="0">
                          <a:effectLst/>
                        </a:rPr>
                        <a:t>Your Dining Club Redemption (Food) Cost (15% Maximum)</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06910828"/>
                  </a:ext>
                </a:extLst>
              </a:tr>
              <a:tr h="344389">
                <a:tc>
                  <a:txBody>
                    <a:bodyPr/>
                    <a:lstStyle/>
                    <a:p>
                      <a:pPr algn="l" fontAlgn="b"/>
                      <a:r>
                        <a:rPr lang="en-US" sz="1600" u="none" strike="noStrike" dirty="0">
                          <a:effectLst/>
                        </a:rPr>
                        <a:t>Your Dining Club Net Sales After Redemption Cost</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673804945"/>
                  </a:ext>
                </a:extLst>
              </a:tr>
              <a:tr h="360789">
                <a:tc>
                  <a:txBody>
                    <a:bodyPr/>
                    <a:lstStyle/>
                    <a:p>
                      <a:pPr algn="l" fontAlgn="b"/>
                      <a:r>
                        <a:rPr lang="en-US" sz="1600" u="none" strike="noStrike" dirty="0">
                          <a:effectLst/>
                        </a:rPr>
                        <a:t>Gross Total Sales Including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$117,000.00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00063141"/>
                  </a:ext>
                </a:extLst>
              </a:tr>
              <a:tr h="360789">
                <a:tc>
                  <a:txBody>
                    <a:bodyPr/>
                    <a:lstStyle/>
                    <a:p>
                      <a:pPr algn="l" fontAlgn="b"/>
                      <a:r>
                        <a:rPr lang="en-US" sz="1600" u="none" strike="noStrike">
                          <a:effectLst/>
                        </a:rPr>
                        <a:t>5%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$4,000.00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$5,850.00</a:t>
                      </a:r>
                      <a:endParaRPr lang="en-US" sz="1600" b="1" i="0" u="none" strike="noStrike">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570358747"/>
                  </a:ext>
                </a:extLst>
              </a:tr>
              <a:tr h="344389">
                <a:tc>
                  <a:txBody>
                    <a:bodyPr/>
                    <a:lstStyle/>
                    <a:p>
                      <a:pPr algn="l" fontAlgn="b"/>
                      <a:r>
                        <a:rPr lang="en-US" sz="1600" u="none" strike="noStrike" dirty="0">
                          <a:effectLst/>
                        </a:rPr>
                        <a:t>7.5% Profit Margin</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$7,500.00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$6,000.00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$8,775.00</a:t>
                      </a:r>
                      <a:endParaRPr lang="en-US" sz="1600" b="1" i="0" u="none" strike="noStrike" dirty="0">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73621050"/>
                  </a:ext>
                </a:extLst>
              </a:tr>
              <a:tr h="360789">
                <a:tc>
                  <a:txBody>
                    <a:bodyPr/>
                    <a:lstStyle/>
                    <a:p>
                      <a:pPr algn="l" fontAlgn="b"/>
                      <a:r>
                        <a:rPr lang="en-US" sz="1600" u="none" strike="noStrike">
                          <a:effectLst/>
                        </a:rPr>
                        <a:t>10%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$8,000.00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$11,700.00</a:t>
                      </a:r>
                      <a:endParaRPr lang="en-US" sz="1600" b="1" i="0" u="none" strike="noStrike" dirty="0">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84764751"/>
                  </a:ext>
                </a:extLst>
              </a:tr>
              <a:tr h="377189">
                <a:tc>
                  <a:txBody>
                    <a:bodyPr/>
                    <a:lstStyle/>
                    <a:p>
                      <a:pPr algn="l" fontAlgn="b"/>
                      <a:r>
                        <a:rPr lang="en-US" sz="1600" u="none" strike="noStrike" dirty="0">
                          <a:effectLst/>
                        </a:rPr>
                        <a:t>Your Dining Club Monthly Commission 500 Members</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highlight>
                            <a:srgbClr val="FFFF00"/>
                          </a:highlight>
                        </a:rPr>
                        <a:t> </a:t>
                      </a:r>
                      <a:endParaRPr lang="en-US" sz="1600" b="0" i="0" u="none" strike="noStrike">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a:effectLst/>
                          <a:highlight>
                            <a:srgbClr val="FFFF00"/>
                          </a:highlight>
                        </a:rPr>
                        <a:t> </a:t>
                      </a:r>
                      <a:endParaRPr lang="en-US" sz="1600" b="0" i="0" u="none" strike="noStrike">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$7,500.00</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47276396"/>
                  </a:ext>
                </a:extLst>
              </a:tr>
              <a:tr h="360789">
                <a:tc>
                  <a:txBody>
                    <a:bodyPr/>
                    <a:lstStyle/>
                    <a:p>
                      <a:pPr algn="l" fontAlgn="b"/>
                      <a:r>
                        <a:rPr lang="fr-FR" sz="1600" u="none" strike="noStrike" dirty="0">
                          <a:effectLst/>
                        </a:rPr>
                        <a:t>Total Net Profit 5%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$13,350.00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233.75%</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49592883"/>
                  </a:ext>
                </a:extLst>
              </a:tr>
              <a:tr h="344389">
                <a:tc>
                  <a:txBody>
                    <a:bodyPr/>
                    <a:lstStyle/>
                    <a:p>
                      <a:pPr algn="l" fontAlgn="b"/>
                      <a:r>
                        <a:rPr lang="fr-FR" sz="1600" u="none" strike="noStrike">
                          <a:effectLst/>
                        </a:rPr>
                        <a:t>Total Net Profit 7.5% Profit Margin</a:t>
                      </a:r>
                      <a:endParaRPr lang="fr-FR"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$16,225.00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170.41%</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8730794"/>
                  </a:ext>
                </a:extLst>
              </a:tr>
              <a:tr h="360789">
                <a:tc>
                  <a:txBody>
                    <a:bodyPr/>
                    <a:lstStyle/>
                    <a:p>
                      <a:pPr algn="l" fontAlgn="b"/>
                      <a:r>
                        <a:rPr lang="fr-FR" sz="1600" u="none" strike="noStrike" dirty="0">
                          <a:effectLst/>
                        </a:rPr>
                        <a:t>Total Net Profit 10%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$19,200.00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140.00%</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97400015"/>
                  </a:ext>
                </a:extLst>
              </a:tr>
            </a:tbl>
          </a:graphicData>
        </a:graphic>
      </p:graphicFrame>
      <p:pic>
        <p:nvPicPr>
          <p:cNvPr id="6" name="Picture 5">
            <a:extLst>
              <a:ext uri="{FF2B5EF4-FFF2-40B4-BE49-F238E27FC236}">
                <a16:creationId xmlns:a16="http://schemas.microsoft.com/office/drawing/2014/main" id="{571780F2-B51C-57A7-06E5-12439232C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7176" cy="717176"/>
          </a:xfrm>
          <a:prstGeom prst="rect">
            <a:avLst/>
          </a:prstGeom>
        </p:spPr>
      </p:pic>
      <p:sp>
        <p:nvSpPr>
          <p:cNvPr id="2" name="TextBox 1">
            <a:extLst>
              <a:ext uri="{FF2B5EF4-FFF2-40B4-BE49-F238E27FC236}">
                <a16:creationId xmlns:a16="http://schemas.microsoft.com/office/drawing/2014/main" id="{0EBC5808-8E83-1898-3F3C-0664B6B24E42}"/>
              </a:ext>
            </a:extLst>
          </p:cNvPr>
          <p:cNvSpPr txBox="1"/>
          <p:nvPr/>
        </p:nvSpPr>
        <p:spPr>
          <a:xfrm>
            <a:off x="7269094" y="998928"/>
            <a:ext cx="1524000" cy="3194637"/>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Tree>
    <p:extLst>
      <p:ext uri="{BB962C8B-B14F-4D97-AF65-F5344CB8AC3E}">
        <p14:creationId xmlns:p14="http://schemas.microsoft.com/office/powerpoint/2010/main" val="158053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9B762A-D375-7ED2-3602-2740A5B5FFBE}"/>
              </a:ext>
            </a:extLst>
          </p:cNvPr>
          <p:cNvSpPr txBox="1"/>
          <p:nvPr/>
        </p:nvSpPr>
        <p:spPr>
          <a:xfrm>
            <a:off x="96736" y="5666269"/>
            <a:ext cx="11914094" cy="1073356"/>
          </a:xfrm>
          <a:prstGeom prst="rect">
            <a:avLst/>
          </a:prstGeom>
          <a:solidFill>
            <a:schemeClr val="bg1"/>
          </a:solidFill>
          <a:ln w="63500">
            <a:solidFill>
              <a:srgbClr val="FF0000"/>
            </a:solidFill>
          </a:ln>
        </p:spPr>
        <p:txBody>
          <a:bodyPr wrap="square" rtlCol="0">
            <a:noAutofit/>
          </a:bodyPr>
          <a:lstStyle/>
          <a:p>
            <a:pPr algn="ctr"/>
            <a:r>
              <a:rPr lang="en-US" sz="2800" dirty="0">
                <a:ln>
                  <a:solidFill>
                    <a:schemeClr val="accent1"/>
                  </a:solidFill>
                </a:ln>
                <a:latin typeface="Arial Rounded MT Bold" panose="020F0704030504030204" pitchFamily="34" charset="0"/>
                <a:cs typeface="Aharoni" panose="020B0604020202020204" pitchFamily="2" charset="-79"/>
              </a:rPr>
              <a:t>With Your Dining Club Our Member Restaurants Could See Sales Increases At 20% Or More As Your Dining Club Members Increase.</a:t>
            </a:r>
          </a:p>
        </p:txBody>
      </p:sp>
      <p:graphicFrame>
        <p:nvGraphicFramePr>
          <p:cNvPr id="5" name="Table 4">
            <a:extLst>
              <a:ext uri="{FF2B5EF4-FFF2-40B4-BE49-F238E27FC236}">
                <a16:creationId xmlns:a16="http://schemas.microsoft.com/office/drawing/2014/main" id="{B2A029C3-0AAD-D833-2641-8FACE661D8F3}"/>
              </a:ext>
            </a:extLst>
          </p:cNvPr>
          <p:cNvGraphicFramePr>
            <a:graphicFrameLocks noGrp="1"/>
          </p:cNvGraphicFramePr>
          <p:nvPr>
            <p:extLst>
              <p:ext uri="{D42A27DB-BD31-4B8C-83A1-F6EECF244321}">
                <p14:modId xmlns:p14="http://schemas.microsoft.com/office/powerpoint/2010/main" val="2383150635"/>
              </p:ext>
            </p:extLst>
          </p:nvPr>
        </p:nvGraphicFramePr>
        <p:xfrm>
          <a:off x="96736" y="0"/>
          <a:ext cx="11914094" cy="5533153"/>
        </p:xfrm>
        <a:graphic>
          <a:graphicData uri="http://schemas.openxmlformats.org/drawingml/2006/table">
            <a:tbl>
              <a:tblPr>
                <a:tableStyleId>{5C22544A-7EE6-4342-B048-85BDC9FD1C3A}</a:tableStyleId>
              </a:tblPr>
              <a:tblGrid>
                <a:gridCol w="5219166">
                  <a:extLst>
                    <a:ext uri="{9D8B030D-6E8A-4147-A177-3AD203B41FA5}">
                      <a16:colId xmlns:a16="http://schemas.microsoft.com/office/drawing/2014/main" val="917930283"/>
                    </a:ext>
                  </a:extLst>
                </a:gridCol>
                <a:gridCol w="1673732">
                  <a:extLst>
                    <a:ext uri="{9D8B030D-6E8A-4147-A177-3AD203B41FA5}">
                      <a16:colId xmlns:a16="http://schemas.microsoft.com/office/drawing/2014/main" val="677964692"/>
                    </a:ext>
                  </a:extLst>
                </a:gridCol>
                <a:gridCol w="1673732">
                  <a:extLst>
                    <a:ext uri="{9D8B030D-6E8A-4147-A177-3AD203B41FA5}">
                      <a16:colId xmlns:a16="http://schemas.microsoft.com/office/drawing/2014/main" val="1059222010"/>
                    </a:ext>
                  </a:extLst>
                </a:gridCol>
                <a:gridCol w="1673732">
                  <a:extLst>
                    <a:ext uri="{9D8B030D-6E8A-4147-A177-3AD203B41FA5}">
                      <a16:colId xmlns:a16="http://schemas.microsoft.com/office/drawing/2014/main" val="3104372514"/>
                    </a:ext>
                  </a:extLst>
                </a:gridCol>
                <a:gridCol w="1673732">
                  <a:extLst>
                    <a:ext uri="{9D8B030D-6E8A-4147-A177-3AD203B41FA5}">
                      <a16:colId xmlns:a16="http://schemas.microsoft.com/office/drawing/2014/main" val="2144118350"/>
                    </a:ext>
                  </a:extLst>
                </a:gridCol>
              </a:tblGrid>
              <a:tr h="541183">
                <a:tc>
                  <a:txBody>
                    <a:bodyPr/>
                    <a:lstStyle/>
                    <a:p>
                      <a:pPr algn="ctr" fontAlgn="b"/>
                      <a:r>
                        <a:rPr lang="en-US" sz="3200" b="1" u="none" strike="noStrike" dirty="0">
                          <a:effectLst/>
                        </a:rPr>
                        <a:t>YOUR DINING CLUB</a:t>
                      </a:r>
                      <a:endParaRPr lang="en-US" sz="3200" b="1" i="0" u="none" strike="noStrike" dirty="0">
                        <a:solidFill>
                          <a:srgbClr val="00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Current Situation</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 Increase With V.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94204843"/>
                  </a:ext>
                </a:extLst>
              </a:tr>
              <a:tr h="400111">
                <a:tc>
                  <a:txBody>
                    <a:bodyPr/>
                    <a:lstStyle/>
                    <a:p>
                      <a:pPr algn="ctr" fontAlgn="b"/>
                      <a:r>
                        <a:rPr lang="en-US" sz="1800" b="1" u="none" strike="noStrike" dirty="0">
                          <a:solidFill>
                            <a:srgbClr val="FF0000"/>
                          </a:solidFill>
                          <a:effectLst/>
                        </a:rPr>
                        <a:t>YOUR RESTAURANT BOTTOM-LINE PROFITS</a:t>
                      </a:r>
                      <a:endParaRPr lang="en-US" sz="1800" b="1" i="1" u="none" strike="noStrike" dirty="0">
                        <a:solidFill>
                          <a:srgbClr val="FF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98553661"/>
                  </a:ext>
                </a:extLst>
              </a:tr>
              <a:tr h="327991">
                <a:tc>
                  <a:txBody>
                    <a:bodyPr/>
                    <a:lstStyle/>
                    <a:p>
                      <a:pPr algn="l" fontAlgn="b"/>
                      <a:r>
                        <a:rPr lang="en-US" sz="1600" u="none" strike="noStrike">
                          <a:effectLst/>
                        </a:rPr>
                        <a:t>Total Sales</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$100,000.00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706595109"/>
                  </a:ext>
                </a:extLst>
              </a:tr>
              <a:tr h="344389">
                <a:tc>
                  <a:txBody>
                    <a:bodyPr/>
                    <a:lstStyle/>
                    <a:p>
                      <a:pPr algn="l" fontAlgn="b"/>
                      <a:r>
                        <a:rPr lang="en-US" sz="1600" u="none" strike="noStrike" dirty="0">
                          <a:effectLst/>
                        </a:rPr>
                        <a:t>Your Dining Club Additional Sales (20% Estimated)</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$20,000.00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28052592"/>
                  </a:ext>
                </a:extLst>
              </a:tr>
              <a:tr h="360789">
                <a:tc>
                  <a:txBody>
                    <a:bodyPr/>
                    <a:lstStyle/>
                    <a:p>
                      <a:pPr algn="l" fontAlgn="b"/>
                      <a:r>
                        <a:rPr lang="en-US" sz="1600" u="none" strike="noStrike" dirty="0">
                          <a:effectLst/>
                        </a:rPr>
                        <a:t>Total Sales With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$120,000.00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56322564"/>
                  </a:ext>
                </a:extLst>
              </a:tr>
              <a:tr h="344389">
                <a:tc>
                  <a:txBody>
                    <a:bodyPr/>
                    <a:lstStyle/>
                    <a:p>
                      <a:pPr algn="l" fontAlgn="b"/>
                      <a:r>
                        <a:rPr lang="en-US" sz="1600" u="none" strike="noStrike" dirty="0">
                          <a:effectLst/>
                        </a:rPr>
                        <a:t>Your Dining Club Redemption (Food) Cost (15% Maximum)</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06910828"/>
                  </a:ext>
                </a:extLst>
              </a:tr>
              <a:tr h="344389">
                <a:tc>
                  <a:txBody>
                    <a:bodyPr/>
                    <a:lstStyle/>
                    <a:p>
                      <a:pPr algn="l" fontAlgn="b"/>
                      <a:r>
                        <a:rPr lang="en-US" sz="1600" u="none" strike="noStrike" dirty="0">
                          <a:effectLst/>
                        </a:rPr>
                        <a:t>Your Dining Club Net Sales After Redemption Cost</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673804945"/>
                  </a:ext>
                </a:extLst>
              </a:tr>
              <a:tr h="360789">
                <a:tc>
                  <a:txBody>
                    <a:bodyPr/>
                    <a:lstStyle/>
                    <a:p>
                      <a:pPr algn="l" fontAlgn="b"/>
                      <a:r>
                        <a:rPr lang="en-US" sz="1600" u="none" strike="noStrike" dirty="0">
                          <a:effectLst/>
                        </a:rPr>
                        <a:t>Gross Total Sales Including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$117,000.00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00063141"/>
                  </a:ext>
                </a:extLst>
              </a:tr>
              <a:tr h="360789">
                <a:tc>
                  <a:txBody>
                    <a:bodyPr/>
                    <a:lstStyle/>
                    <a:p>
                      <a:pPr algn="l" fontAlgn="b"/>
                      <a:r>
                        <a:rPr lang="en-US" sz="1600" u="none" strike="noStrike">
                          <a:effectLst/>
                        </a:rPr>
                        <a:t>5%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$5,850.00</a:t>
                      </a:r>
                      <a:endParaRPr lang="en-US" sz="1600" b="1" i="0" u="none" strike="noStrike" dirty="0">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570358747"/>
                  </a:ext>
                </a:extLst>
              </a:tr>
              <a:tr h="344389">
                <a:tc>
                  <a:txBody>
                    <a:bodyPr/>
                    <a:lstStyle/>
                    <a:p>
                      <a:pPr algn="l" fontAlgn="b"/>
                      <a:r>
                        <a:rPr lang="en-US" sz="1600" u="none" strike="noStrike" dirty="0">
                          <a:effectLst/>
                        </a:rPr>
                        <a:t>7.5% Profit Margin</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$7,500.00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$6,000.00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$8,775.00</a:t>
                      </a:r>
                      <a:endParaRPr lang="en-US" sz="1600" b="1" i="0" u="none" strike="noStrike" dirty="0">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73621050"/>
                  </a:ext>
                </a:extLst>
              </a:tr>
              <a:tr h="360789">
                <a:tc>
                  <a:txBody>
                    <a:bodyPr/>
                    <a:lstStyle/>
                    <a:p>
                      <a:pPr algn="l" fontAlgn="b"/>
                      <a:r>
                        <a:rPr lang="en-US" sz="1600" u="none" strike="noStrike">
                          <a:effectLst/>
                        </a:rPr>
                        <a:t>10%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$8,000.00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$11,700.00</a:t>
                      </a:r>
                      <a:endParaRPr lang="en-US" sz="1600" b="1" i="0" u="none" strike="noStrike" dirty="0">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84764751"/>
                  </a:ext>
                </a:extLst>
              </a:tr>
              <a:tr h="377189">
                <a:tc>
                  <a:txBody>
                    <a:bodyPr/>
                    <a:lstStyle/>
                    <a:p>
                      <a:pPr algn="l" fontAlgn="b"/>
                      <a:r>
                        <a:rPr lang="en-US" sz="1600" u="none" strike="noStrike" dirty="0">
                          <a:effectLst/>
                        </a:rPr>
                        <a:t>Your Dining Club Monthly Commission 500 Members</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highlight>
                            <a:srgbClr val="FFFF00"/>
                          </a:highlight>
                        </a:rPr>
                        <a:t> </a:t>
                      </a:r>
                      <a:endParaRPr lang="en-US" sz="1600" b="0" i="0" u="none" strike="noStrike">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dirty="0">
                          <a:effectLst/>
                          <a:highlight>
                            <a:srgbClr val="FFFF00"/>
                          </a:highlight>
                        </a:rPr>
                        <a:t> </a:t>
                      </a:r>
                      <a:endParaRPr lang="en-US" sz="1600" b="0" i="0" u="none" strike="noStrike" dirty="0">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$7,500.00</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47276396"/>
                  </a:ext>
                </a:extLst>
              </a:tr>
              <a:tr h="360789">
                <a:tc>
                  <a:txBody>
                    <a:bodyPr/>
                    <a:lstStyle/>
                    <a:p>
                      <a:pPr algn="l" fontAlgn="b"/>
                      <a:r>
                        <a:rPr lang="fr-FR" sz="1600" u="none" strike="noStrike" dirty="0">
                          <a:effectLst/>
                        </a:rPr>
                        <a:t>Total Net Profit 5%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$13,350.00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233.75%</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49592883"/>
                  </a:ext>
                </a:extLst>
              </a:tr>
              <a:tr h="344389">
                <a:tc>
                  <a:txBody>
                    <a:bodyPr/>
                    <a:lstStyle/>
                    <a:p>
                      <a:pPr algn="l" fontAlgn="b"/>
                      <a:r>
                        <a:rPr lang="fr-FR" sz="1600" u="none" strike="noStrike">
                          <a:effectLst/>
                        </a:rPr>
                        <a:t>Total Net Profit 7.5% Profit Margin</a:t>
                      </a:r>
                      <a:endParaRPr lang="fr-FR"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$16,225.00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170.41%</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8730794"/>
                  </a:ext>
                </a:extLst>
              </a:tr>
              <a:tr h="360789">
                <a:tc>
                  <a:txBody>
                    <a:bodyPr/>
                    <a:lstStyle/>
                    <a:p>
                      <a:pPr algn="l" fontAlgn="b"/>
                      <a:r>
                        <a:rPr lang="fr-FR" sz="1600" u="none" strike="noStrike" dirty="0">
                          <a:effectLst/>
                        </a:rPr>
                        <a:t>Total Net Profit 10%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$19,200.00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140.00%</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97400015"/>
                  </a:ext>
                </a:extLst>
              </a:tr>
            </a:tbl>
          </a:graphicData>
        </a:graphic>
      </p:graphicFrame>
      <p:pic>
        <p:nvPicPr>
          <p:cNvPr id="6" name="Picture 5">
            <a:extLst>
              <a:ext uri="{FF2B5EF4-FFF2-40B4-BE49-F238E27FC236}">
                <a16:creationId xmlns:a16="http://schemas.microsoft.com/office/drawing/2014/main" id="{571780F2-B51C-57A7-06E5-12439232C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7176" cy="717176"/>
          </a:xfrm>
          <a:prstGeom prst="rect">
            <a:avLst/>
          </a:prstGeom>
        </p:spPr>
      </p:pic>
      <p:sp>
        <p:nvSpPr>
          <p:cNvPr id="2" name="TextBox 1">
            <a:extLst>
              <a:ext uri="{FF2B5EF4-FFF2-40B4-BE49-F238E27FC236}">
                <a16:creationId xmlns:a16="http://schemas.microsoft.com/office/drawing/2014/main" id="{0EBC5808-8E83-1898-3F3C-0664B6B24E42}"/>
              </a:ext>
            </a:extLst>
          </p:cNvPr>
          <p:cNvSpPr txBox="1"/>
          <p:nvPr/>
        </p:nvSpPr>
        <p:spPr>
          <a:xfrm>
            <a:off x="8931454" y="975225"/>
            <a:ext cx="1524000" cy="1104588"/>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Tree>
    <p:extLst>
      <p:ext uri="{BB962C8B-B14F-4D97-AF65-F5344CB8AC3E}">
        <p14:creationId xmlns:p14="http://schemas.microsoft.com/office/powerpoint/2010/main" val="16921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0A0926-680D-620D-E084-49B47DBB7A72}"/>
              </a:ext>
            </a:extLst>
          </p:cNvPr>
          <p:cNvSpPr txBox="1"/>
          <p:nvPr/>
        </p:nvSpPr>
        <p:spPr>
          <a:xfrm>
            <a:off x="350874" y="5269230"/>
            <a:ext cx="11589489" cy="1471280"/>
          </a:xfrm>
          <a:prstGeom prst="rect">
            <a:avLst/>
          </a:prstGeom>
          <a:solidFill>
            <a:schemeClr val="bg1"/>
          </a:solidFill>
          <a:ln w="63500">
            <a:solidFill>
              <a:srgbClr val="FF0000"/>
            </a:solidFill>
          </a:ln>
        </p:spPr>
        <p:txBody>
          <a:bodyPr wrap="square" rtlCol="0">
            <a:noAutofit/>
          </a:bodyPr>
          <a:lstStyle/>
          <a:p>
            <a:pPr algn="ctr"/>
            <a:r>
              <a:rPr lang="en-US" sz="2800" dirty="0">
                <a:ln>
                  <a:solidFill>
                    <a:schemeClr val="accent1"/>
                  </a:solidFill>
                </a:ln>
                <a:latin typeface="Arial Rounded MT Bold" panose="020F0704030504030204" pitchFamily="34" charset="0"/>
                <a:cs typeface="Aharoni" panose="020B0604020202020204" pitchFamily="2" charset="-79"/>
              </a:rPr>
              <a:t>Your Restaurant Has Been Invited To Be Part Of Your Restaurant Profit Group Dining Platform – Only 10% Of Sit-Down Restaurants Are Ever Allowed To Be Part Of Our Platform.</a:t>
            </a:r>
            <a:endParaRPr lang="en-US" sz="2800" dirty="0">
              <a:ln>
                <a:solidFill>
                  <a:schemeClr val="accent1"/>
                </a:solidFill>
              </a:ln>
              <a:latin typeface="Aharoni" panose="020B0604020202020204" pitchFamily="2" charset="-79"/>
              <a:cs typeface="Aharoni" panose="020B0604020202020204" pitchFamily="2" charset="-79"/>
            </a:endParaRPr>
          </a:p>
        </p:txBody>
      </p:sp>
      <p:pic>
        <p:nvPicPr>
          <p:cNvPr id="4100" name="Picture 4" descr="You Are Invited Images – Browse 28,892 Stock Photos, Vectors, and Video |  Adobe Stock">
            <a:extLst>
              <a:ext uri="{FF2B5EF4-FFF2-40B4-BE49-F238E27FC236}">
                <a16:creationId xmlns:a16="http://schemas.microsoft.com/office/drawing/2014/main" id="{CA05470C-7BAF-1F91-DF50-A2687AF14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4050" y="1"/>
            <a:ext cx="8062250" cy="2790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text, logo, font, graphics&#10;&#10;Description automatically generated">
            <a:extLst>
              <a:ext uri="{FF2B5EF4-FFF2-40B4-BE49-F238E27FC236}">
                <a16:creationId xmlns:a16="http://schemas.microsoft.com/office/drawing/2014/main" id="{69A94A8D-0820-231B-FCD5-481FCCFAB0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0108" y="2166097"/>
            <a:ext cx="3103133" cy="3103133"/>
          </a:xfrm>
          <a:prstGeom prst="rect">
            <a:avLst/>
          </a:prstGeom>
        </p:spPr>
      </p:pic>
      <p:pic>
        <p:nvPicPr>
          <p:cNvPr id="14" name="Picture 13" descr="A picture containing graphics, logo, graphic design, font&#10;&#10;Description automatically generated">
            <a:extLst>
              <a:ext uri="{FF2B5EF4-FFF2-40B4-BE49-F238E27FC236}">
                <a16:creationId xmlns:a16="http://schemas.microsoft.com/office/drawing/2014/main" id="{C01FC29F-E53E-6C33-565F-C5011EE91D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780" y="2434856"/>
            <a:ext cx="2834374" cy="2834374"/>
          </a:xfrm>
          <a:prstGeom prst="rect">
            <a:avLst/>
          </a:prstGeom>
        </p:spPr>
      </p:pic>
      <p:pic>
        <p:nvPicPr>
          <p:cNvPr id="4102" name="Picture 6" descr="Fox's Formal &amp; Communion Wear - 💃Spaces filling up fast this week girls...  if you want one call or pm ASAP to avoid disappointment 💃 | Facebook">
            <a:extLst>
              <a:ext uri="{FF2B5EF4-FFF2-40B4-BE49-F238E27FC236}">
                <a16:creationId xmlns:a16="http://schemas.microsoft.com/office/drawing/2014/main" id="{45D3CD98-4365-58E7-EA7A-FFDD0CA7AAE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688" b="7598"/>
          <a:stretch/>
        </p:blipFill>
        <p:spPr bwMode="auto">
          <a:xfrm>
            <a:off x="2894161" y="3009014"/>
            <a:ext cx="1895475" cy="204145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ound on 🔊👌 Spaces are filling up seriously quick Can't wait to see you  all, it's been too long! See you all soon 🔥🔥🔥❤️❤️🔥🔥🔥 | By Odins  Barbers | Facebook">
            <a:extLst>
              <a:ext uri="{FF2B5EF4-FFF2-40B4-BE49-F238E27FC236}">
                <a16:creationId xmlns:a16="http://schemas.microsoft.com/office/drawing/2014/main" id="{E28BFE45-47F5-257C-B1C1-687D3FDFD9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72239" y="3296093"/>
            <a:ext cx="1805209" cy="180520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hrase Limited spots available, vector illustration Stock Vector | Adobe  Stock">
            <a:extLst>
              <a:ext uri="{FF2B5EF4-FFF2-40B4-BE49-F238E27FC236}">
                <a16:creationId xmlns:a16="http://schemas.microsoft.com/office/drawing/2014/main" id="{ABB5BA01-F9C1-E339-B02B-43BF13A3BFE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161" b="10910"/>
          <a:stretch/>
        </p:blipFill>
        <p:spPr bwMode="auto">
          <a:xfrm>
            <a:off x="4786070" y="3211032"/>
            <a:ext cx="2394922" cy="189026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cartoon of a restaurant&#10;&#10;Description automatically generated with low confidence">
            <a:extLst>
              <a:ext uri="{FF2B5EF4-FFF2-40B4-BE49-F238E27FC236}">
                <a16:creationId xmlns:a16="http://schemas.microsoft.com/office/drawing/2014/main" id="{6125DDD2-E228-54E7-FD65-4CC7A441AE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2159" y="55368"/>
            <a:ext cx="1642010" cy="2110729"/>
          </a:xfrm>
          <a:prstGeom prst="rect">
            <a:avLst/>
          </a:prstGeom>
        </p:spPr>
      </p:pic>
      <p:pic>
        <p:nvPicPr>
          <p:cNvPr id="4" name="Picture 3" descr="A restaurant logo with a chef hat and spoon&#10;&#10;Description automatically generated">
            <a:extLst>
              <a:ext uri="{FF2B5EF4-FFF2-40B4-BE49-F238E27FC236}">
                <a16:creationId xmlns:a16="http://schemas.microsoft.com/office/drawing/2014/main" id="{CE797480-608B-A7B1-BC5A-EAA3662ADD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1929014" cy="1929014"/>
          </a:xfrm>
          <a:prstGeom prst="rect">
            <a:avLst/>
          </a:prstGeom>
        </p:spPr>
      </p:pic>
    </p:spTree>
    <p:extLst>
      <p:ext uri="{BB962C8B-B14F-4D97-AF65-F5344CB8AC3E}">
        <p14:creationId xmlns:p14="http://schemas.microsoft.com/office/powerpoint/2010/main" val="346405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9B762A-D375-7ED2-3602-2740A5B5FFBE}"/>
              </a:ext>
            </a:extLst>
          </p:cNvPr>
          <p:cNvSpPr txBox="1"/>
          <p:nvPr/>
        </p:nvSpPr>
        <p:spPr>
          <a:xfrm>
            <a:off x="96736" y="5666269"/>
            <a:ext cx="11914094" cy="1073356"/>
          </a:xfrm>
          <a:prstGeom prst="rect">
            <a:avLst/>
          </a:prstGeom>
          <a:solidFill>
            <a:schemeClr val="bg1"/>
          </a:solidFill>
          <a:ln w="63500">
            <a:solidFill>
              <a:srgbClr val="FF0000"/>
            </a:solidFill>
          </a:ln>
        </p:spPr>
        <p:txBody>
          <a:bodyPr wrap="square" rtlCol="0">
            <a:noAutofit/>
          </a:bodyPr>
          <a:lstStyle/>
          <a:p>
            <a:pPr algn="ctr"/>
            <a:r>
              <a:rPr lang="en-US" sz="2800" dirty="0">
                <a:ln>
                  <a:solidFill>
                    <a:schemeClr val="accent1"/>
                  </a:solidFill>
                </a:ln>
                <a:latin typeface="Arial Rounded MT Bold" panose="020F0704030504030204" pitchFamily="34" charset="0"/>
                <a:cs typeface="Aharoni" panose="020B0604020202020204" pitchFamily="2" charset="-79"/>
              </a:rPr>
              <a:t>With Your Dining Club Having The Lowest Redemption Cost In America Of ONLY 9% to </a:t>
            </a:r>
            <a:r>
              <a:rPr lang="en-US" sz="2800">
                <a:ln>
                  <a:solidFill>
                    <a:schemeClr val="accent1"/>
                  </a:solidFill>
                </a:ln>
                <a:latin typeface="Arial Rounded MT Bold" panose="020F0704030504030204" pitchFamily="34" charset="0"/>
                <a:cs typeface="Aharoni" panose="020B0604020202020204" pitchFamily="2" charset="-79"/>
              </a:rPr>
              <a:t>15%, </a:t>
            </a:r>
            <a:r>
              <a:rPr lang="en-US" sz="2800" dirty="0">
                <a:ln>
                  <a:solidFill>
                    <a:schemeClr val="accent1"/>
                  </a:solidFill>
                </a:ln>
                <a:latin typeface="Arial Rounded MT Bold" panose="020F0704030504030204" pitchFamily="34" charset="0"/>
                <a:cs typeface="Aharoni" panose="020B0604020202020204" pitchFamily="2" charset="-79"/>
              </a:rPr>
              <a:t>Your Profits Will Absolutely Explode.</a:t>
            </a:r>
          </a:p>
        </p:txBody>
      </p:sp>
      <p:graphicFrame>
        <p:nvGraphicFramePr>
          <p:cNvPr id="5" name="Table 4">
            <a:extLst>
              <a:ext uri="{FF2B5EF4-FFF2-40B4-BE49-F238E27FC236}">
                <a16:creationId xmlns:a16="http://schemas.microsoft.com/office/drawing/2014/main" id="{B2A029C3-0AAD-D833-2641-8FACE661D8F3}"/>
              </a:ext>
            </a:extLst>
          </p:cNvPr>
          <p:cNvGraphicFramePr>
            <a:graphicFrameLocks noGrp="1"/>
          </p:cNvGraphicFramePr>
          <p:nvPr>
            <p:extLst>
              <p:ext uri="{D42A27DB-BD31-4B8C-83A1-F6EECF244321}">
                <p14:modId xmlns:p14="http://schemas.microsoft.com/office/powerpoint/2010/main" val="1387148656"/>
              </p:ext>
            </p:extLst>
          </p:nvPr>
        </p:nvGraphicFramePr>
        <p:xfrm>
          <a:off x="96736" y="0"/>
          <a:ext cx="11914094" cy="5533153"/>
        </p:xfrm>
        <a:graphic>
          <a:graphicData uri="http://schemas.openxmlformats.org/drawingml/2006/table">
            <a:tbl>
              <a:tblPr>
                <a:tableStyleId>{5C22544A-7EE6-4342-B048-85BDC9FD1C3A}</a:tableStyleId>
              </a:tblPr>
              <a:tblGrid>
                <a:gridCol w="5219166">
                  <a:extLst>
                    <a:ext uri="{9D8B030D-6E8A-4147-A177-3AD203B41FA5}">
                      <a16:colId xmlns:a16="http://schemas.microsoft.com/office/drawing/2014/main" val="917930283"/>
                    </a:ext>
                  </a:extLst>
                </a:gridCol>
                <a:gridCol w="1673732">
                  <a:extLst>
                    <a:ext uri="{9D8B030D-6E8A-4147-A177-3AD203B41FA5}">
                      <a16:colId xmlns:a16="http://schemas.microsoft.com/office/drawing/2014/main" val="677964692"/>
                    </a:ext>
                  </a:extLst>
                </a:gridCol>
                <a:gridCol w="1673732">
                  <a:extLst>
                    <a:ext uri="{9D8B030D-6E8A-4147-A177-3AD203B41FA5}">
                      <a16:colId xmlns:a16="http://schemas.microsoft.com/office/drawing/2014/main" val="1059222010"/>
                    </a:ext>
                  </a:extLst>
                </a:gridCol>
                <a:gridCol w="1673732">
                  <a:extLst>
                    <a:ext uri="{9D8B030D-6E8A-4147-A177-3AD203B41FA5}">
                      <a16:colId xmlns:a16="http://schemas.microsoft.com/office/drawing/2014/main" val="3104372514"/>
                    </a:ext>
                  </a:extLst>
                </a:gridCol>
                <a:gridCol w="1673732">
                  <a:extLst>
                    <a:ext uri="{9D8B030D-6E8A-4147-A177-3AD203B41FA5}">
                      <a16:colId xmlns:a16="http://schemas.microsoft.com/office/drawing/2014/main" val="2144118350"/>
                    </a:ext>
                  </a:extLst>
                </a:gridCol>
              </a:tblGrid>
              <a:tr h="541183">
                <a:tc>
                  <a:txBody>
                    <a:bodyPr/>
                    <a:lstStyle/>
                    <a:p>
                      <a:pPr algn="ctr" fontAlgn="b"/>
                      <a:r>
                        <a:rPr lang="en-US" sz="3200" b="1" u="none" strike="noStrike" dirty="0">
                          <a:effectLst/>
                        </a:rPr>
                        <a:t>YOUR DINING CLUB</a:t>
                      </a:r>
                      <a:endParaRPr lang="en-US" sz="3200" b="1" i="0" u="none" strike="noStrike" dirty="0">
                        <a:solidFill>
                          <a:srgbClr val="00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Current Situation</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 Increase With V.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94204843"/>
                  </a:ext>
                </a:extLst>
              </a:tr>
              <a:tr h="400111">
                <a:tc>
                  <a:txBody>
                    <a:bodyPr/>
                    <a:lstStyle/>
                    <a:p>
                      <a:pPr algn="ctr" fontAlgn="b"/>
                      <a:r>
                        <a:rPr lang="en-US" sz="1800" b="1" u="none" strike="noStrike" dirty="0">
                          <a:solidFill>
                            <a:srgbClr val="FF0000"/>
                          </a:solidFill>
                          <a:effectLst/>
                        </a:rPr>
                        <a:t>YOUR RESTAURANT BOTTOM-LINE PROFITS</a:t>
                      </a:r>
                      <a:endParaRPr lang="en-US" sz="1800" b="1" i="1" u="none" strike="noStrike" dirty="0">
                        <a:solidFill>
                          <a:srgbClr val="FF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98553661"/>
                  </a:ext>
                </a:extLst>
              </a:tr>
              <a:tr h="327991">
                <a:tc>
                  <a:txBody>
                    <a:bodyPr/>
                    <a:lstStyle/>
                    <a:p>
                      <a:pPr algn="l" fontAlgn="b"/>
                      <a:r>
                        <a:rPr lang="en-US" sz="1600" u="none" strike="noStrike">
                          <a:effectLst/>
                        </a:rPr>
                        <a:t>Total Sales</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$100,000.00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706595109"/>
                  </a:ext>
                </a:extLst>
              </a:tr>
              <a:tr h="344389">
                <a:tc>
                  <a:txBody>
                    <a:bodyPr/>
                    <a:lstStyle/>
                    <a:p>
                      <a:pPr algn="l" fontAlgn="b"/>
                      <a:r>
                        <a:rPr lang="en-US" sz="1600" u="none" strike="noStrike" dirty="0">
                          <a:effectLst/>
                        </a:rPr>
                        <a:t>Your Dining Club Additional Sales (20% Estimated)</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$20,000.00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28052592"/>
                  </a:ext>
                </a:extLst>
              </a:tr>
              <a:tr h="360789">
                <a:tc>
                  <a:txBody>
                    <a:bodyPr/>
                    <a:lstStyle/>
                    <a:p>
                      <a:pPr algn="l" fontAlgn="b"/>
                      <a:r>
                        <a:rPr lang="en-US" sz="1600" u="none" strike="noStrike" dirty="0">
                          <a:effectLst/>
                        </a:rPr>
                        <a:t>Total Sales With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$120,000.00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56322564"/>
                  </a:ext>
                </a:extLst>
              </a:tr>
              <a:tr h="344389">
                <a:tc>
                  <a:txBody>
                    <a:bodyPr/>
                    <a:lstStyle/>
                    <a:p>
                      <a:pPr algn="l" fontAlgn="b"/>
                      <a:r>
                        <a:rPr lang="en-US" sz="1600" u="none" strike="noStrike" dirty="0">
                          <a:effectLst/>
                        </a:rPr>
                        <a:t>Your Dining Club Redemption</a:t>
                      </a:r>
                      <a:r>
                        <a:rPr lang="en-US" sz="1600" b="1" u="none" strike="noStrike" dirty="0">
                          <a:solidFill>
                            <a:srgbClr val="FF0000"/>
                          </a:solidFill>
                          <a:effectLst/>
                        </a:rPr>
                        <a:t> (Food) Cost (15% Maximum)</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$3,000.00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06910828"/>
                  </a:ext>
                </a:extLst>
              </a:tr>
              <a:tr h="344389">
                <a:tc>
                  <a:txBody>
                    <a:bodyPr/>
                    <a:lstStyle/>
                    <a:p>
                      <a:pPr algn="l" fontAlgn="b"/>
                      <a:r>
                        <a:rPr lang="en-US" sz="1600" u="none" strike="noStrike" dirty="0">
                          <a:effectLst/>
                        </a:rPr>
                        <a:t>Your Dining Club Net Sales After Redemption Cost</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673804945"/>
                  </a:ext>
                </a:extLst>
              </a:tr>
              <a:tr h="360789">
                <a:tc>
                  <a:txBody>
                    <a:bodyPr/>
                    <a:lstStyle/>
                    <a:p>
                      <a:pPr algn="l" fontAlgn="b"/>
                      <a:r>
                        <a:rPr lang="en-US" sz="1600" u="none" strike="noStrike" dirty="0">
                          <a:effectLst/>
                        </a:rPr>
                        <a:t>Gross Total Sales Including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$117,000.00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00063141"/>
                  </a:ext>
                </a:extLst>
              </a:tr>
              <a:tr h="360789">
                <a:tc>
                  <a:txBody>
                    <a:bodyPr/>
                    <a:lstStyle/>
                    <a:p>
                      <a:pPr algn="l" fontAlgn="b"/>
                      <a:r>
                        <a:rPr lang="en-US" sz="1600" u="none" strike="noStrike">
                          <a:effectLst/>
                        </a:rPr>
                        <a:t>5%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$5,850.00</a:t>
                      </a:r>
                      <a:endParaRPr lang="en-US" sz="1600" b="1" i="0" u="none" strike="noStrike" dirty="0">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570358747"/>
                  </a:ext>
                </a:extLst>
              </a:tr>
              <a:tr h="344389">
                <a:tc>
                  <a:txBody>
                    <a:bodyPr/>
                    <a:lstStyle/>
                    <a:p>
                      <a:pPr algn="l" fontAlgn="b"/>
                      <a:r>
                        <a:rPr lang="en-US" sz="1600" u="none" strike="noStrike" dirty="0">
                          <a:effectLst/>
                        </a:rPr>
                        <a:t>7.5% Profit Margin</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$7,500.00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$6,000.00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$8,775.00</a:t>
                      </a:r>
                      <a:endParaRPr lang="en-US" sz="1600" b="1" i="0" u="none" strike="noStrike" dirty="0">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73621050"/>
                  </a:ext>
                </a:extLst>
              </a:tr>
              <a:tr h="360789">
                <a:tc>
                  <a:txBody>
                    <a:bodyPr/>
                    <a:lstStyle/>
                    <a:p>
                      <a:pPr algn="l" fontAlgn="b"/>
                      <a:r>
                        <a:rPr lang="en-US" sz="1600" u="none" strike="noStrike">
                          <a:effectLst/>
                        </a:rPr>
                        <a:t>10%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$8,000.00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$11,700.00</a:t>
                      </a:r>
                      <a:endParaRPr lang="en-US" sz="1600" b="1" i="0" u="none" strike="noStrike" dirty="0">
                        <a:solidFill>
                          <a:srgbClr val="7030A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84764751"/>
                  </a:ext>
                </a:extLst>
              </a:tr>
              <a:tr h="377189">
                <a:tc>
                  <a:txBody>
                    <a:bodyPr/>
                    <a:lstStyle/>
                    <a:p>
                      <a:pPr algn="l" fontAlgn="b"/>
                      <a:r>
                        <a:rPr lang="en-US" sz="1600" u="none" strike="noStrike" dirty="0">
                          <a:effectLst/>
                        </a:rPr>
                        <a:t>Your Dining Club Monthly Commission 500 Members</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highlight>
                            <a:srgbClr val="FFFF00"/>
                          </a:highlight>
                        </a:rPr>
                        <a:t> </a:t>
                      </a:r>
                      <a:endParaRPr lang="en-US" sz="1600" b="0" i="0" u="none" strike="noStrike">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dirty="0">
                          <a:effectLst/>
                          <a:highlight>
                            <a:srgbClr val="FFFF00"/>
                          </a:highlight>
                        </a:rPr>
                        <a:t> </a:t>
                      </a:r>
                      <a:endParaRPr lang="en-US" sz="1600" b="0" i="0" u="none" strike="noStrike" dirty="0">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$7,500.00</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47276396"/>
                  </a:ext>
                </a:extLst>
              </a:tr>
              <a:tr h="360789">
                <a:tc>
                  <a:txBody>
                    <a:bodyPr/>
                    <a:lstStyle/>
                    <a:p>
                      <a:pPr algn="l" fontAlgn="b"/>
                      <a:r>
                        <a:rPr lang="fr-FR" sz="1600" u="none" strike="noStrike" dirty="0">
                          <a:effectLst/>
                        </a:rPr>
                        <a:t>Total Net Profit 5%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$13,350.00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233.75%</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49592883"/>
                  </a:ext>
                </a:extLst>
              </a:tr>
              <a:tr h="344389">
                <a:tc>
                  <a:txBody>
                    <a:bodyPr/>
                    <a:lstStyle/>
                    <a:p>
                      <a:pPr algn="l" fontAlgn="b"/>
                      <a:r>
                        <a:rPr lang="fr-FR" sz="1600" u="none" strike="noStrike">
                          <a:effectLst/>
                        </a:rPr>
                        <a:t>Total Net Profit 7.5% Profit Margin</a:t>
                      </a:r>
                      <a:endParaRPr lang="fr-FR"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$16,225.00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170.41%</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8730794"/>
                  </a:ext>
                </a:extLst>
              </a:tr>
              <a:tr h="360789">
                <a:tc>
                  <a:txBody>
                    <a:bodyPr/>
                    <a:lstStyle/>
                    <a:p>
                      <a:pPr algn="l" fontAlgn="b"/>
                      <a:r>
                        <a:rPr lang="fr-FR" sz="1600" u="none" strike="noStrike" dirty="0">
                          <a:effectLst/>
                        </a:rPr>
                        <a:t>Total Net Profit 10%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$19,200.00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140.00%</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97400015"/>
                  </a:ext>
                </a:extLst>
              </a:tr>
            </a:tbl>
          </a:graphicData>
        </a:graphic>
      </p:graphicFrame>
      <p:pic>
        <p:nvPicPr>
          <p:cNvPr id="6" name="Picture 5">
            <a:extLst>
              <a:ext uri="{FF2B5EF4-FFF2-40B4-BE49-F238E27FC236}">
                <a16:creationId xmlns:a16="http://schemas.microsoft.com/office/drawing/2014/main" id="{571780F2-B51C-57A7-06E5-12439232C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7176" cy="717176"/>
          </a:xfrm>
          <a:prstGeom prst="rect">
            <a:avLst/>
          </a:prstGeom>
        </p:spPr>
      </p:pic>
      <p:sp>
        <p:nvSpPr>
          <p:cNvPr id="2" name="TextBox 1">
            <a:extLst>
              <a:ext uri="{FF2B5EF4-FFF2-40B4-BE49-F238E27FC236}">
                <a16:creationId xmlns:a16="http://schemas.microsoft.com/office/drawing/2014/main" id="{0EBC5808-8E83-1898-3F3C-0664B6B24E42}"/>
              </a:ext>
            </a:extLst>
          </p:cNvPr>
          <p:cNvSpPr txBox="1"/>
          <p:nvPr/>
        </p:nvSpPr>
        <p:spPr>
          <a:xfrm>
            <a:off x="8967313" y="2038506"/>
            <a:ext cx="1524000" cy="1104588"/>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
        <p:nvSpPr>
          <p:cNvPr id="4" name="TextBox 3">
            <a:extLst>
              <a:ext uri="{FF2B5EF4-FFF2-40B4-BE49-F238E27FC236}">
                <a16:creationId xmlns:a16="http://schemas.microsoft.com/office/drawing/2014/main" id="{32D14A9D-E407-0182-4E56-3A47E5630C14}"/>
              </a:ext>
            </a:extLst>
          </p:cNvPr>
          <p:cNvSpPr txBox="1"/>
          <p:nvPr/>
        </p:nvSpPr>
        <p:spPr>
          <a:xfrm>
            <a:off x="2462687" y="2038506"/>
            <a:ext cx="2629265" cy="337141"/>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Tree>
    <p:extLst>
      <p:ext uri="{BB962C8B-B14F-4D97-AF65-F5344CB8AC3E}">
        <p14:creationId xmlns:p14="http://schemas.microsoft.com/office/powerpoint/2010/main" val="11419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9B762A-D375-7ED2-3602-2740A5B5FFBE}"/>
              </a:ext>
            </a:extLst>
          </p:cNvPr>
          <p:cNvSpPr txBox="1"/>
          <p:nvPr/>
        </p:nvSpPr>
        <p:spPr>
          <a:xfrm>
            <a:off x="96736" y="5666269"/>
            <a:ext cx="11914094" cy="1073356"/>
          </a:xfrm>
          <a:prstGeom prst="rect">
            <a:avLst/>
          </a:prstGeom>
          <a:solidFill>
            <a:schemeClr val="bg1"/>
          </a:solidFill>
          <a:ln w="63500">
            <a:solidFill>
              <a:srgbClr val="FF0000"/>
            </a:solidFill>
          </a:ln>
        </p:spPr>
        <p:txBody>
          <a:bodyPr wrap="square" rtlCol="0">
            <a:noAutofit/>
          </a:bodyPr>
          <a:lstStyle/>
          <a:p>
            <a:pPr algn="ctr"/>
            <a:r>
              <a:rPr lang="en-US" sz="2800" dirty="0">
                <a:ln>
                  <a:solidFill>
                    <a:schemeClr val="accent1"/>
                  </a:solidFill>
                </a:ln>
                <a:latin typeface="Arial Rounded MT Bold" panose="020F0704030504030204" pitchFamily="34" charset="0"/>
                <a:cs typeface="Aharoni" panose="020B0604020202020204" pitchFamily="2" charset="-79"/>
              </a:rPr>
              <a:t>Regardless Of Your Profit Margin, Your Net Bottom-Line Profits Has Increased Making Your Dining Club Risk Free &amp; A No Brainer!!!</a:t>
            </a:r>
          </a:p>
        </p:txBody>
      </p:sp>
      <p:graphicFrame>
        <p:nvGraphicFramePr>
          <p:cNvPr id="5" name="Table 4">
            <a:extLst>
              <a:ext uri="{FF2B5EF4-FFF2-40B4-BE49-F238E27FC236}">
                <a16:creationId xmlns:a16="http://schemas.microsoft.com/office/drawing/2014/main" id="{B2A029C3-0AAD-D833-2641-8FACE661D8F3}"/>
              </a:ext>
            </a:extLst>
          </p:cNvPr>
          <p:cNvGraphicFramePr>
            <a:graphicFrameLocks noGrp="1"/>
          </p:cNvGraphicFramePr>
          <p:nvPr>
            <p:extLst>
              <p:ext uri="{D42A27DB-BD31-4B8C-83A1-F6EECF244321}">
                <p14:modId xmlns:p14="http://schemas.microsoft.com/office/powerpoint/2010/main" val="1756727946"/>
              </p:ext>
            </p:extLst>
          </p:nvPr>
        </p:nvGraphicFramePr>
        <p:xfrm>
          <a:off x="96736" y="0"/>
          <a:ext cx="11914094" cy="5533153"/>
        </p:xfrm>
        <a:graphic>
          <a:graphicData uri="http://schemas.openxmlformats.org/drawingml/2006/table">
            <a:tbl>
              <a:tblPr>
                <a:tableStyleId>{5C22544A-7EE6-4342-B048-85BDC9FD1C3A}</a:tableStyleId>
              </a:tblPr>
              <a:tblGrid>
                <a:gridCol w="5219166">
                  <a:extLst>
                    <a:ext uri="{9D8B030D-6E8A-4147-A177-3AD203B41FA5}">
                      <a16:colId xmlns:a16="http://schemas.microsoft.com/office/drawing/2014/main" val="917930283"/>
                    </a:ext>
                  </a:extLst>
                </a:gridCol>
                <a:gridCol w="1673732">
                  <a:extLst>
                    <a:ext uri="{9D8B030D-6E8A-4147-A177-3AD203B41FA5}">
                      <a16:colId xmlns:a16="http://schemas.microsoft.com/office/drawing/2014/main" val="677964692"/>
                    </a:ext>
                  </a:extLst>
                </a:gridCol>
                <a:gridCol w="1673732">
                  <a:extLst>
                    <a:ext uri="{9D8B030D-6E8A-4147-A177-3AD203B41FA5}">
                      <a16:colId xmlns:a16="http://schemas.microsoft.com/office/drawing/2014/main" val="1059222010"/>
                    </a:ext>
                  </a:extLst>
                </a:gridCol>
                <a:gridCol w="1673732">
                  <a:extLst>
                    <a:ext uri="{9D8B030D-6E8A-4147-A177-3AD203B41FA5}">
                      <a16:colId xmlns:a16="http://schemas.microsoft.com/office/drawing/2014/main" val="3104372514"/>
                    </a:ext>
                  </a:extLst>
                </a:gridCol>
                <a:gridCol w="1673732">
                  <a:extLst>
                    <a:ext uri="{9D8B030D-6E8A-4147-A177-3AD203B41FA5}">
                      <a16:colId xmlns:a16="http://schemas.microsoft.com/office/drawing/2014/main" val="2144118350"/>
                    </a:ext>
                  </a:extLst>
                </a:gridCol>
              </a:tblGrid>
              <a:tr h="541183">
                <a:tc>
                  <a:txBody>
                    <a:bodyPr/>
                    <a:lstStyle/>
                    <a:p>
                      <a:pPr algn="ctr" fontAlgn="b"/>
                      <a:r>
                        <a:rPr lang="en-US" sz="3200" b="1" u="none" strike="noStrike" dirty="0">
                          <a:effectLst/>
                        </a:rPr>
                        <a:t>YOUR DINING CLUB</a:t>
                      </a:r>
                      <a:endParaRPr lang="en-US" sz="3200" b="1" i="0" u="none" strike="noStrike" dirty="0">
                        <a:solidFill>
                          <a:srgbClr val="00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Current Situation</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 Increase With V.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94204843"/>
                  </a:ext>
                </a:extLst>
              </a:tr>
              <a:tr h="400111">
                <a:tc>
                  <a:txBody>
                    <a:bodyPr/>
                    <a:lstStyle/>
                    <a:p>
                      <a:pPr algn="ctr" fontAlgn="b"/>
                      <a:r>
                        <a:rPr lang="en-US" sz="1800" b="1" u="none" strike="noStrike" dirty="0">
                          <a:solidFill>
                            <a:srgbClr val="FF0000"/>
                          </a:solidFill>
                          <a:effectLst/>
                        </a:rPr>
                        <a:t>YOUR RESTAURANT BOTTOM-LINE PROFITS</a:t>
                      </a:r>
                      <a:endParaRPr lang="en-US" sz="1800" b="1" i="1" u="none" strike="noStrike" dirty="0">
                        <a:solidFill>
                          <a:srgbClr val="FF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98553661"/>
                  </a:ext>
                </a:extLst>
              </a:tr>
              <a:tr h="327991">
                <a:tc>
                  <a:txBody>
                    <a:bodyPr/>
                    <a:lstStyle/>
                    <a:p>
                      <a:pPr algn="l" fontAlgn="b"/>
                      <a:r>
                        <a:rPr lang="en-US" sz="1600" u="none" strike="noStrike">
                          <a:effectLst/>
                        </a:rPr>
                        <a:t>Total Sales</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$100,000.00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706595109"/>
                  </a:ext>
                </a:extLst>
              </a:tr>
              <a:tr h="344389">
                <a:tc>
                  <a:txBody>
                    <a:bodyPr/>
                    <a:lstStyle/>
                    <a:p>
                      <a:pPr algn="l" fontAlgn="b"/>
                      <a:r>
                        <a:rPr lang="en-US" sz="1600" u="none" strike="noStrike" dirty="0">
                          <a:effectLst/>
                        </a:rPr>
                        <a:t>Your Dining Club Additional Sales (20% Estimated)</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$20,000.00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28052592"/>
                  </a:ext>
                </a:extLst>
              </a:tr>
              <a:tr h="360789">
                <a:tc>
                  <a:txBody>
                    <a:bodyPr/>
                    <a:lstStyle/>
                    <a:p>
                      <a:pPr algn="l" fontAlgn="b"/>
                      <a:r>
                        <a:rPr lang="en-US" sz="1600" u="none" strike="noStrike" dirty="0">
                          <a:effectLst/>
                        </a:rPr>
                        <a:t>Total Sales With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$120,000.00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56322564"/>
                  </a:ext>
                </a:extLst>
              </a:tr>
              <a:tr h="344389">
                <a:tc>
                  <a:txBody>
                    <a:bodyPr/>
                    <a:lstStyle/>
                    <a:p>
                      <a:pPr algn="l" fontAlgn="b"/>
                      <a:r>
                        <a:rPr lang="en-US" sz="1600" u="none" strike="noStrike" dirty="0">
                          <a:effectLst/>
                        </a:rPr>
                        <a:t>Your Dining Club Redemption (Food) Cost (15%)</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$3,000.00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06910828"/>
                  </a:ext>
                </a:extLst>
              </a:tr>
              <a:tr h="344389">
                <a:tc>
                  <a:txBody>
                    <a:bodyPr/>
                    <a:lstStyle/>
                    <a:p>
                      <a:pPr algn="l" fontAlgn="b"/>
                      <a:r>
                        <a:rPr lang="en-US" sz="1600" u="none" strike="noStrike" dirty="0">
                          <a:effectLst/>
                        </a:rPr>
                        <a:t>Your Dining Club Net Sales After Redemption Cost</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673804945"/>
                  </a:ext>
                </a:extLst>
              </a:tr>
              <a:tr h="360789">
                <a:tc>
                  <a:txBody>
                    <a:bodyPr/>
                    <a:lstStyle/>
                    <a:p>
                      <a:pPr algn="l" fontAlgn="b"/>
                      <a:r>
                        <a:rPr lang="en-US" sz="1600" u="none" strike="noStrike" dirty="0">
                          <a:effectLst/>
                        </a:rPr>
                        <a:t>Gross Total Sales Including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$117,000.00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00063141"/>
                  </a:ext>
                </a:extLst>
              </a:tr>
              <a:tr h="360789">
                <a:tc>
                  <a:txBody>
                    <a:bodyPr/>
                    <a:lstStyle/>
                    <a:p>
                      <a:pPr algn="l" fontAlgn="b"/>
                      <a:r>
                        <a:rPr lang="en-US" sz="1600" u="none" strike="noStrike">
                          <a:effectLst/>
                        </a:rPr>
                        <a:t>5%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$5,850.00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570358747"/>
                  </a:ext>
                </a:extLst>
              </a:tr>
              <a:tr h="344389">
                <a:tc>
                  <a:txBody>
                    <a:bodyPr/>
                    <a:lstStyle/>
                    <a:p>
                      <a:pPr algn="l" fontAlgn="b"/>
                      <a:r>
                        <a:rPr lang="en-US" sz="1600" u="none" strike="noStrike" dirty="0">
                          <a:effectLst/>
                        </a:rPr>
                        <a:t>7.5% Profit Margin</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$7,500.00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$6,000.00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$8,775.00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73621050"/>
                  </a:ext>
                </a:extLst>
              </a:tr>
              <a:tr h="360789">
                <a:tc>
                  <a:txBody>
                    <a:bodyPr/>
                    <a:lstStyle/>
                    <a:p>
                      <a:pPr algn="l" fontAlgn="b"/>
                      <a:r>
                        <a:rPr lang="en-US" sz="1600" u="none" strike="noStrike">
                          <a:effectLst/>
                        </a:rPr>
                        <a:t>10%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$8,000.00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$11,700.00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84764751"/>
                  </a:ext>
                </a:extLst>
              </a:tr>
              <a:tr h="377189">
                <a:tc>
                  <a:txBody>
                    <a:bodyPr/>
                    <a:lstStyle/>
                    <a:p>
                      <a:pPr algn="l" fontAlgn="b"/>
                      <a:r>
                        <a:rPr lang="en-US" sz="1600" u="none" strike="noStrike" dirty="0">
                          <a:effectLst/>
                        </a:rPr>
                        <a:t>Your Dining Club Monthly Commission 500 Members</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highlight>
                            <a:srgbClr val="FFFF00"/>
                          </a:highlight>
                        </a:rPr>
                        <a:t> </a:t>
                      </a:r>
                      <a:endParaRPr lang="en-US" sz="1600" b="0" i="0" u="none" strike="noStrike">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dirty="0">
                          <a:effectLst/>
                          <a:highlight>
                            <a:srgbClr val="FFFF00"/>
                          </a:highlight>
                        </a:rPr>
                        <a:t> </a:t>
                      </a:r>
                      <a:endParaRPr lang="en-US" sz="1600" b="0" i="0" u="none" strike="noStrike" dirty="0">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$7,500.00</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47276396"/>
                  </a:ext>
                </a:extLst>
              </a:tr>
              <a:tr h="360789">
                <a:tc>
                  <a:txBody>
                    <a:bodyPr/>
                    <a:lstStyle/>
                    <a:p>
                      <a:pPr algn="l" fontAlgn="b"/>
                      <a:r>
                        <a:rPr lang="fr-FR" sz="1600" u="none" strike="noStrike" dirty="0">
                          <a:effectLst/>
                        </a:rPr>
                        <a:t>Total Net Profit 5%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$13,350.00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233.75%</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49592883"/>
                  </a:ext>
                </a:extLst>
              </a:tr>
              <a:tr h="344389">
                <a:tc>
                  <a:txBody>
                    <a:bodyPr/>
                    <a:lstStyle/>
                    <a:p>
                      <a:pPr algn="l" fontAlgn="b"/>
                      <a:r>
                        <a:rPr lang="fr-FR" sz="1600" u="none" strike="noStrike">
                          <a:effectLst/>
                        </a:rPr>
                        <a:t>Total Net Profit 7.5% Profit Margin</a:t>
                      </a:r>
                      <a:endParaRPr lang="fr-FR"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$16,225.00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170.41%</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8730794"/>
                  </a:ext>
                </a:extLst>
              </a:tr>
              <a:tr h="360789">
                <a:tc>
                  <a:txBody>
                    <a:bodyPr/>
                    <a:lstStyle/>
                    <a:p>
                      <a:pPr algn="l" fontAlgn="b"/>
                      <a:r>
                        <a:rPr lang="fr-FR" sz="1600" u="none" strike="noStrike" dirty="0">
                          <a:effectLst/>
                        </a:rPr>
                        <a:t>Total Net Profit 10%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$19,200.00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140.00%</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97400015"/>
                  </a:ext>
                </a:extLst>
              </a:tr>
            </a:tbl>
          </a:graphicData>
        </a:graphic>
      </p:graphicFrame>
      <p:pic>
        <p:nvPicPr>
          <p:cNvPr id="6" name="Picture 5">
            <a:extLst>
              <a:ext uri="{FF2B5EF4-FFF2-40B4-BE49-F238E27FC236}">
                <a16:creationId xmlns:a16="http://schemas.microsoft.com/office/drawing/2014/main" id="{571780F2-B51C-57A7-06E5-12439232C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7176" cy="717176"/>
          </a:xfrm>
          <a:prstGeom prst="rect">
            <a:avLst/>
          </a:prstGeom>
        </p:spPr>
      </p:pic>
      <p:sp>
        <p:nvSpPr>
          <p:cNvPr id="2" name="TextBox 1">
            <a:extLst>
              <a:ext uri="{FF2B5EF4-FFF2-40B4-BE49-F238E27FC236}">
                <a16:creationId xmlns:a16="http://schemas.microsoft.com/office/drawing/2014/main" id="{0EBC5808-8E83-1898-3F3C-0664B6B24E42}"/>
              </a:ext>
            </a:extLst>
          </p:cNvPr>
          <p:cNvSpPr txBox="1"/>
          <p:nvPr/>
        </p:nvSpPr>
        <p:spPr>
          <a:xfrm>
            <a:off x="8985243" y="3051518"/>
            <a:ext cx="1524000" cy="1104588"/>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Tree>
    <p:extLst>
      <p:ext uri="{BB962C8B-B14F-4D97-AF65-F5344CB8AC3E}">
        <p14:creationId xmlns:p14="http://schemas.microsoft.com/office/powerpoint/2010/main" val="174633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9B762A-D375-7ED2-3602-2740A5B5FFBE}"/>
              </a:ext>
            </a:extLst>
          </p:cNvPr>
          <p:cNvSpPr txBox="1"/>
          <p:nvPr/>
        </p:nvSpPr>
        <p:spPr>
          <a:xfrm>
            <a:off x="96736" y="5666269"/>
            <a:ext cx="11914094" cy="1073356"/>
          </a:xfrm>
          <a:prstGeom prst="rect">
            <a:avLst/>
          </a:prstGeom>
          <a:solidFill>
            <a:schemeClr val="bg1"/>
          </a:solidFill>
          <a:ln w="63500">
            <a:solidFill>
              <a:srgbClr val="FF0000"/>
            </a:solidFill>
          </a:ln>
        </p:spPr>
        <p:txBody>
          <a:bodyPr wrap="square" rtlCol="0">
            <a:noAutofit/>
          </a:bodyPr>
          <a:lstStyle/>
          <a:p>
            <a:pPr algn="ctr"/>
            <a:r>
              <a:rPr lang="en-US" sz="2800" dirty="0">
                <a:ln>
                  <a:solidFill>
                    <a:schemeClr val="accent1"/>
                  </a:solidFill>
                </a:ln>
                <a:latin typeface="Arial Rounded MT Bold" panose="020F0704030504030204" pitchFamily="34" charset="0"/>
                <a:cs typeface="Aharoni" panose="020B0604020202020204" pitchFamily="2" charset="-79"/>
              </a:rPr>
              <a:t>Now Lets See The Impact Of Your Dining Club Monthly Cash Commissions Being Added To Your Already Increasing Bottom-Line.</a:t>
            </a:r>
          </a:p>
        </p:txBody>
      </p:sp>
      <p:graphicFrame>
        <p:nvGraphicFramePr>
          <p:cNvPr id="5" name="Table 4">
            <a:extLst>
              <a:ext uri="{FF2B5EF4-FFF2-40B4-BE49-F238E27FC236}">
                <a16:creationId xmlns:a16="http://schemas.microsoft.com/office/drawing/2014/main" id="{B2A029C3-0AAD-D833-2641-8FACE661D8F3}"/>
              </a:ext>
            </a:extLst>
          </p:cNvPr>
          <p:cNvGraphicFramePr>
            <a:graphicFrameLocks noGrp="1"/>
          </p:cNvGraphicFramePr>
          <p:nvPr>
            <p:extLst>
              <p:ext uri="{D42A27DB-BD31-4B8C-83A1-F6EECF244321}">
                <p14:modId xmlns:p14="http://schemas.microsoft.com/office/powerpoint/2010/main" val="1259906508"/>
              </p:ext>
            </p:extLst>
          </p:nvPr>
        </p:nvGraphicFramePr>
        <p:xfrm>
          <a:off x="96736" y="0"/>
          <a:ext cx="11914094" cy="5533153"/>
        </p:xfrm>
        <a:graphic>
          <a:graphicData uri="http://schemas.openxmlformats.org/drawingml/2006/table">
            <a:tbl>
              <a:tblPr>
                <a:tableStyleId>{5C22544A-7EE6-4342-B048-85BDC9FD1C3A}</a:tableStyleId>
              </a:tblPr>
              <a:tblGrid>
                <a:gridCol w="5219166">
                  <a:extLst>
                    <a:ext uri="{9D8B030D-6E8A-4147-A177-3AD203B41FA5}">
                      <a16:colId xmlns:a16="http://schemas.microsoft.com/office/drawing/2014/main" val="917930283"/>
                    </a:ext>
                  </a:extLst>
                </a:gridCol>
                <a:gridCol w="1673732">
                  <a:extLst>
                    <a:ext uri="{9D8B030D-6E8A-4147-A177-3AD203B41FA5}">
                      <a16:colId xmlns:a16="http://schemas.microsoft.com/office/drawing/2014/main" val="677964692"/>
                    </a:ext>
                  </a:extLst>
                </a:gridCol>
                <a:gridCol w="1673732">
                  <a:extLst>
                    <a:ext uri="{9D8B030D-6E8A-4147-A177-3AD203B41FA5}">
                      <a16:colId xmlns:a16="http://schemas.microsoft.com/office/drawing/2014/main" val="1059222010"/>
                    </a:ext>
                  </a:extLst>
                </a:gridCol>
                <a:gridCol w="1673732">
                  <a:extLst>
                    <a:ext uri="{9D8B030D-6E8A-4147-A177-3AD203B41FA5}">
                      <a16:colId xmlns:a16="http://schemas.microsoft.com/office/drawing/2014/main" val="3104372514"/>
                    </a:ext>
                  </a:extLst>
                </a:gridCol>
                <a:gridCol w="1673732">
                  <a:extLst>
                    <a:ext uri="{9D8B030D-6E8A-4147-A177-3AD203B41FA5}">
                      <a16:colId xmlns:a16="http://schemas.microsoft.com/office/drawing/2014/main" val="2144118350"/>
                    </a:ext>
                  </a:extLst>
                </a:gridCol>
              </a:tblGrid>
              <a:tr h="541183">
                <a:tc>
                  <a:txBody>
                    <a:bodyPr/>
                    <a:lstStyle/>
                    <a:p>
                      <a:pPr algn="ctr" fontAlgn="b"/>
                      <a:r>
                        <a:rPr lang="en-US" sz="3200" b="1" u="none" strike="noStrike" dirty="0">
                          <a:effectLst/>
                        </a:rPr>
                        <a:t>YOUR DINING CLUB</a:t>
                      </a:r>
                      <a:endParaRPr lang="en-US" sz="3200" b="1" i="0" u="none" strike="noStrike" dirty="0">
                        <a:solidFill>
                          <a:srgbClr val="00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Current Situation</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 Increase With V.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94204843"/>
                  </a:ext>
                </a:extLst>
              </a:tr>
              <a:tr h="400111">
                <a:tc>
                  <a:txBody>
                    <a:bodyPr/>
                    <a:lstStyle/>
                    <a:p>
                      <a:pPr algn="ctr" fontAlgn="b"/>
                      <a:r>
                        <a:rPr lang="en-US" sz="1800" b="1" u="none" strike="noStrike" dirty="0">
                          <a:solidFill>
                            <a:srgbClr val="FF0000"/>
                          </a:solidFill>
                          <a:effectLst/>
                        </a:rPr>
                        <a:t>YOUR RESTAURANT BOTTOM-LINE PROFITS</a:t>
                      </a:r>
                      <a:endParaRPr lang="en-US" sz="1800" b="1" i="1" u="none" strike="noStrike" dirty="0">
                        <a:solidFill>
                          <a:srgbClr val="FF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98553661"/>
                  </a:ext>
                </a:extLst>
              </a:tr>
              <a:tr h="327991">
                <a:tc>
                  <a:txBody>
                    <a:bodyPr/>
                    <a:lstStyle/>
                    <a:p>
                      <a:pPr algn="l" fontAlgn="b"/>
                      <a:r>
                        <a:rPr lang="en-US" sz="1600" u="none" strike="noStrike">
                          <a:effectLst/>
                        </a:rPr>
                        <a:t>Total Sales</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$100,000.00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706595109"/>
                  </a:ext>
                </a:extLst>
              </a:tr>
              <a:tr h="344389">
                <a:tc>
                  <a:txBody>
                    <a:bodyPr/>
                    <a:lstStyle/>
                    <a:p>
                      <a:pPr algn="l" fontAlgn="b"/>
                      <a:r>
                        <a:rPr lang="en-US" sz="1600" u="none" strike="noStrike" dirty="0">
                          <a:effectLst/>
                        </a:rPr>
                        <a:t>Your Dining Club Additional Sales (20% Estimated)</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$20,000.00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28052592"/>
                  </a:ext>
                </a:extLst>
              </a:tr>
              <a:tr h="360789">
                <a:tc>
                  <a:txBody>
                    <a:bodyPr/>
                    <a:lstStyle/>
                    <a:p>
                      <a:pPr algn="l" fontAlgn="b"/>
                      <a:r>
                        <a:rPr lang="en-US" sz="1600" u="none" strike="noStrike" dirty="0">
                          <a:effectLst/>
                        </a:rPr>
                        <a:t>Total Sales With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$120,000.00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56322564"/>
                  </a:ext>
                </a:extLst>
              </a:tr>
              <a:tr h="344389">
                <a:tc>
                  <a:txBody>
                    <a:bodyPr/>
                    <a:lstStyle/>
                    <a:p>
                      <a:pPr algn="l" fontAlgn="b"/>
                      <a:r>
                        <a:rPr lang="en-US" sz="1600" u="none" strike="noStrike" dirty="0">
                          <a:effectLst/>
                        </a:rPr>
                        <a:t>Your Dining Club Redemption (Food) Cost (15%)</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$3,000.00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06910828"/>
                  </a:ext>
                </a:extLst>
              </a:tr>
              <a:tr h="344389">
                <a:tc>
                  <a:txBody>
                    <a:bodyPr/>
                    <a:lstStyle/>
                    <a:p>
                      <a:pPr algn="l" fontAlgn="b"/>
                      <a:r>
                        <a:rPr lang="en-US" sz="1600" u="none" strike="noStrike" dirty="0">
                          <a:effectLst/>
                        </a:rPr>
                        <a:t>Your Dining Club Net Sales After Redemption Cost</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673804945"/>
                  </a:ext>
                </a:extLst>
              </a:tr>
              <a:tr h="360789">
                <a:tc>
                  <a:txBody>
                    <a:bodyPr/>
                    <a:lstStyle/>
                    <a:p>
                      <a:pPr algn="l" fontAlgn="b"/>
                      <a:r>
                        <a:rPr lang="en-US" sz="1600" u="none" strike="noStrike" dirty="0">
                          <a:effectLst/>
                        </a:rPr>
                        <a:t>Gross Total Sales Including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$117,000.00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00063141"/>
                  </a:ext>
                </a:extLst>
              </a:tr>
              <a:tr h="360789">
                <a:tc>
                  <a:txBody>
                    <a:bodyPr/>
                    <a:lstStyle/>
                    <a:p>
                      <a:pPr algn="l" fontAlgn="b"/>
                      <a:r>
                        <a:rPr lang="en-US" sz="1600" u="none" strike="noStrike">
                          <a:effectLst/>
                        </a:rPr>
                        <a:t>5%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$5,850.00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570358747"/>
                  </a:ext>
                </a:extLst>
              </a:tr>
              <a:tr h="344389">
                <a:tc>
                  <a:txBody>
                    <a:bodyPr/>
                    <a:lstStyle/>
                    <a:p>
                      <a:pPr algn="l" fontAlgn="b"/>
                      <a:r>
                        <a:rPr lang="en-US" sz="1600" u="none" strike="noStrike" dirty="0">
                          <a:effectLst/>
                        </a:rPr>
                        <a:t>7.5% Profit Margin</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$7,500.00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$6,000.00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$8,775.00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73621050"/>
                  </a:ext>
                </a:extLst>
              </a:tr>
              <a:tr h="360789">
                <a:tc>
                  <a:txBody>
                    <a:bodyPr/>
                    <a:lstStyle/>
                    <a:p>
                      <a:pPr algn="l" fontAlgn="b"/>
                      <a:r>
                        <a:rPr lang="en-US" sz="1600" u="none" strike="noStrike">
                          <a:effectLst/>
                        </a:rPr>
                        <a:t>10%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$8,000.00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$11,700.00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46.25%</a:t>
                      </a:r>
                      <a:endParaRPr lang="en-US" sz="1600" b="1" i="0" u="none" strike="noStrike" dirty="0">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84764751"/>
                  </a:ext>
                </a:extLst>
              </a:tr>
              <a:tr h="377189">
                <a:tc>
                  <a:txBody>
                    <a:bodyPr/>
                    <a:lstStyle/>
                    <a:p>
                      <a:pPr algn="l" fontAlgn="b"/>
                      <a:r>
                        <a:rPr lang="en-US" sz="1600" b="1" u="none" strike="noStrike" dirty="0">
                          <a:solidFill>
                            <a:srgbClr val="FF0000"/>
                          </a:solidFill>
                          <a:effectLst/>
                        </a:rPr>
                        <a:t>Your Dining Club Monthly Commission 500 Members</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highlight>
                            <a:srgbClr val="FFFF00"/>
                          </a:highlight>
                        </a:rPr>
                        <a:t> </a:t>
                      </a:r>
                      <a:endParaRPr lang="en-US" sz="1600" b="0" i="0" u="none" strike="noStrike">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dirty="0">
                          <a:effectLst/>
                          <a:highlight>
                            <a:srgbClr val="FFFF00"/>
                          </a:highlight>
                        </a:rPr>
                        <a:t> </a:t>
                      </a:r>
                      <a:endParaRPr lang="en-US" sz="1600" b="0" i="0" u="none" strike="noStrike" dirty="0">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$7,500.00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47276396"/>
                  </a:ext>
                </a:extLst>
              </a:tr>
              <a:tr h="360789">
                <a:tc>
                  <a:txBody>
                    <a:bodyPr/>
                    <a:lstStyle/>
                    <a:p>
                      <a:pPr algn="l" fontAlgn="b"/>
                      <a:r>
                        <a:rPr lang="fr-FR" sz="1600" u="none" strike="noStrike" dirty="0">
                          <a:effectLst/>
                        </a:rPr>
                        <a:t>Total Net Profit 5%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$13,350.00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233.75%</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49592883"/>
                  </a:ext>
                </a:extLst>
              </a:tr>
              <a:tr h="344389">
                <a:tc>
                  <a:txBody>
                    <a:bodyPr/>
                    <a:lstStyle/>
                    <a:p>
                      <a:pPr algn="l" fontAlgn="b"/>
                      <a:r>
                        <a:rPr lang="fr-FR" sz="1600" u="none" strike="noStrike">
                          <a:effectLst/>
                        </a:rPr>
                        <a:t>Total Net Profit 7.5% Profit Margin</a:t>
                      </a:r>
                      <a:endParaRPr lang="fr-FR"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$16,225.00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170.41%</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8730794"/>
                  </a:ext>
                </a:extLst>
              </a:tr>
              <a:tr h="360789">
                <a:tc>
                  <a:txBody>
                    <a:bodyPr/>
                    <a:lstStyle/>
                    <a:p>
                      <a:pPr algn="l" fontAlgn="b"/>
                      <a:r>
                        <a:rPr lang="fr-FR" sz="1600" u="none" strike="noStrike" dirty="0">
                          <a:effectLst/>
                        </a:rPr>
                        <a:t>Total Net Profit 10%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$19,200.00</a:t>
                      </a:r>
                      <a:endParaRPr lang="en-US" sz="1600" b="1" i="0" u="none" strike="noStrike">
                        <a:solidFill>
                          <a:srgbClr val="00B05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140.00%</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97400015"/>
                  </a:ext>
                </a:extLst>
              </a:tr>
            </a:tbl>
          </a:graphicData>
        </a:graphic>
      </p:graphicFrame>
      <p:pic>
        <p:nvPicPr>
          <p:cNvPr id="6" name="Picture 5">
            <a:extLst>
              <a:ext uri="{FF2B5EF4-FFF2-40B4-BE49-F238E27FC236}">
                <a16:creationId xmlns:a16="http://schemas.microsoft.com/office/drawing/2014/main" id="{571780F2-B51C-57A7-06E5-12439232C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7176" cy="717176"/>
          </a:xfrm>
          <a:prstGeom prst="rect">
            <a:avLst/>
          </a:prstGeom>
        </p:spPr>
      </p:pic>
      <p:sp>
        <p:nvSpPr>
          <p:cNvPr id="2" name="TextBox 1">
            <a:extLst>
              <a:ext uri="{FF2B5EF4-FFF2-40B4-BE49-F238E27FC236}">
                <a16:creationId xmlns:a16="http://schemas.microsoft.com/office/drawing/2014/main" id="{0EBC5808-8E83-1898-3F3C-0664B6B24E42}"/>
              </a:ext>
            </a:extLst>
          </p:cNvPr>
          <p:cNvSpPr txBox="1"/>
          <p:nvPr/>
        </p:nvSpPr>
        <p:spPr>
          <a:xfrm>
            <a:off x="0" y="4195482"/>
            <a:ext cx="10363200" cy="268941"/>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Tree>
    <p:extLst>
      <p:ext uri="{BB962C8B-B14F-4D97-AF65-F5344CB8AC3E}">
        <p14:creationId xmlns:p14="http://schemas.microsoft.com/office/powerpoint/2010/main" val="199174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9B762A-D375-7ED2-3602-2740A5B5FFBE}"/>
              </a:ext>
            </a:extLst>
          </p:cNvPr>
          <p:cNvSpPr txBox="1"/>
          <p:nvPr/>
        </p:nvSpPr>
        <p:spPr>
          <a:xfrm>
            <a:off x="96736" y="5666269"/>
            <a:ext cx="11914094" cy="1073356"/>
          </a:xfrm>
          <a:prstGeom prst="rect">
            <a:avLst/>
          </a:prstGeom>
          <a:solidFill>
            <a:schemeClr val="bg1"/>
          </a:solidFill>
          <a:ln w="63500">
            <a:solidFill>
              <a:srgbClr val="FF0000"/>
            </a:solidFill>
          </a:ln>
        </p:spPr>
        <p:txBody>
          <a:bodyPr wrap="square" rtlCol="0">
            <a:noAutofit/>
          </a:bodyPr>
          <a:lstStyle/>
          <a:p>
            <a:pPr algn="ctr"/>
            <a:r>
              <a:rPr lang="en-US" sz="2800" dirty="0">
                <a:ln>
                  <a:solidFill>
                    <a:schemeClr val="accent1"/>
                  </a:solidFill>
                </a:ln>
                <a:latin typeface="Arial Rounded MT Bold" panose="020F0704030504030204" pitchFamily="34" charset="0"/>
                <a:cs typeface="Aharoni" panose="020B0604020202020204" pitchFamily="2" charset="-79"/>
              </a:rPr>
              <a:t>As You Can See, Your Bottom-Line Profit Dollars Have More Then Doubled In Every Case With 10% Being Not Quite Double.</a:t>
            </a:r>
          </a:p>
        </p:txBody>
      </p:sp>
      <p:graphicFrame>
        <p:nvGraphicFramePr>
          <p:cNvPr id="5" name="Table 4">
            <a:extLst>
              <a:ext uri="{FF2B5EF4-FFF2-40B4-BE49-F238E27FC236}">
                <a16:creationId xmlns:a16="http://schemas.microsoft.com/office/drawing/2014/main" id="{B2A029C3-0AAD-D833-2641-8FACE661D8F3}"/>
              </a:ext>
            </a:extLst>
          </p:cNvPr>
          <p:cNvGraphicFramePr>
            <a:graphicFrameLocks noGrp="1"/>
          </p:cNvGraphicFramePr>
          <p:nvPr>
            <p:extLst>
              <p:ext uri="{D42A27DB-BD31-4B8C-83A1-F6EECF244321}">
                <p14:modId xmlns:p14="http://schemas.microsoft.com/office/powerpoint/2010/main" val="2625554226"/>
              </p:ext>
            </p:extLst>
          </p:nvPr>
        </p:nvGraphicFramePr>
        <p:xfrm>
          <a:off x="96736" y="0"/>
          <a:ext cx="11914094" cy="5533153"/>
        </p:xfrm>
        <a:graphic>
          <a:graphicData uri="http://schemas.openxmlformats.org/drawingml/2006/table">
            <a:tbl>
              <a:tblPr>
                <a:tableStyleId>{5C22544A-7EE6-4342-B048-85BDC9FD1C3A}</a:tableStyleId>
              </a:tblPr>
              <a:tblGrid>
                <a:gridCol w="5219166">
                  <a:extLst>
                    <a:ext uri="{9D8B030D-6E8A-4147-A177-3AD203B41FA5}">
                      <a16:colId xmlns:a16="http://schemas.microsoft.com/office/drawing/2014/main" val="917930283"/>
                    </a:ext>
                  </a:extLst>
                </a:gridCol>
                <a:gridCol w="1673732">
                  <a:extLst>
                    <a:ext uri="{9D8B030D-6E8A-4147-A177-3AD203B41FA5}">
                      <a16:colId xmlns:a16="http://schemas.microsoft.com/office/drawing/2014/main" val="677964692"/>
                    </a:ext>
                  </a:extLst>
                </a:gridCol>
                <a:gridCol w="1673732">
                  <a:extLst>
                    <a:ext uri="{9D8B030D-6E8A-4147-A177-3AD203B41FA5}">
                      <a16:colId xmlns:a16="http://schemas.microsoft.com/office/drawing/2014/main" val="1059222010"/>
                    </a:ext>
                  </a:extLst>
                </a:gridCol>
                <a:gridCol w="1673732">
                  <a:extLst>
                    <a:ext uri="{9D8B030D-6E8A-4147-A177-3AD203B41FA5}">
                      <a16:colId xmlns:a16="http://schemas.microsoft.com/office/drawing/2014/main" val="3104372514"/>
                    </a:ext>
                  </a:extLst>
                </a:gridCol>
                <a:gridCol w="1673732">
                  <a:extLst>
                    <a:ext uri="{9D8B030D-6E8A-4147-A177-3AD203B41FA5}">
                      <a16:colId xmlns:a16="http://schemas.microsoft.com/office/drawing/2014/main" val="2144118350"/>
                    </a:ext>
                  </a:extLst>
                </a:gridCol>
              </a:tblGrid>
              <a:tr h="541183">
                <a:tc>
                  <a:txBody>
                    <a:bodyPr/>
                    <a:lstStyle/>
                    <a:p>
                      <a:pPr algn="ctr" fontAlgn="b"/>
                      <a:r>
                        <a:rPr lang="en-US" sz="3200" b="1" u="none" strike="noStrike" dirty="0">
                          <a:effectLst/>
                        </a:rPr>
                        <a:t>YOUR DINING CLUB</a:t>
                      </a:r>
                      <a:endParaRPr lang="en-US" sz="3200" b="1" i="0" u="none" strike="noStrike" dirty="0">
                        <a:solidFill>
                          <a:srgbClr val="00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Current Situation</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 Increase With V.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94204843"/>
                  </a:ext>
                </a:extLst>
              </a:tr>
              <a:tr h="400111">
                <a:tc>
                  <a:txBody>
                    <a:bodyPr/>
                    <a:lstStyle/>
                    <a:p>
                      <a:pPr algn="ctr" fontAlgn="b"/>
                      <a:r>
                        <a:rPr lang="en-US" sz="1800" b="1" u="none" strike="noStrike" dirty="0">
                          <a:solidFill>
                            <a:srgbClr val="FF0000"/>
                          </a:solidFill>
                          <a:effectLst/>
                        </a:rPr>
                        <a:t>YOUR RESTAURANT BOTTOM-LINE PROFITS</a:t>
                      </a:r>
                      <a:endParaRPr lang="en-US" sz="1800" b="1" i="1" u="none" strike="noStrike" dirty="0">
                        <a:solidFill>
                          <a:srgbClr val="FF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98553661"/>
                  </a:ext>
                </a:extLst>
              </a:tr>
              <a:tr h="327991">
                <a:tc>
                  <a:txBody>
                    <a:bodyPr/>
                    <a:lstStyle/>
                    <a:p>
                      <a:pPr algn="l" fontAlgn="b"/>
                      <a:r>
                        <a:rPr lang="en-US" sz="1600" u="none" strike="noStrike">
                          <a:effectLst/>
                        </a:rPr>
                        <a:t>Total Sales</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$100,000.00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706595109"/>
                  </a:ext>
                </a:extLst>
              </a:tr>
              <a:tr h="344389">
                <a:tc>
                  <a:txBody>
                    <a:bodyPr/>
                    <a:lstStyle/>
                    <a:p>
                      <a:pPr algn="l" fontAlgn="b"/>
                      <a:r>
                        <a:rPr lang="en-US" sz="1600" u="none" strike="noStrike" dirty="0">
                          <a:effectLst/>
                        </a:rPr>
                        <a:t>Your Dining Club Additional Sales (20% Estimated)</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$20,000.00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28052592"/>
                  </a:ext>
                </a:extLst>
              </a:tr>
              <a:tr h="360789">
                <a:tc>
                  <a:txBody>
                    <a:bodyPr/>
                    <a:lstStyle/>
                    <a:p>
                      <a:pPr algn="l" fontAlgn="b"/>
                      <a:r>
                        <a:rPr lang="en-US" sz="1600" u="none" strike="noStrike" dirty="0">
                          <a:effectLst/>
                        </a:rPr>
                        <a:t>Total Sales With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$120,000.00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56322564"/>
                  </a:ext>
                </a:extLst>
              </a:tr>
              <a:tr h="344389">
                <a:tc>
                  <a:txBody>
                    <a:bodyPr/>
                    <a:lstStyle/>
                    <a:p>
                      <a:pPr algn="l" fontAlgn="b"/>
                      <a:r>
                        <a:rPr lang="en-US" sz="1600" u="none" strike="noStrike" dirty="0">
                          <a:effectLst/>
                        </a:rPr>
                        <a:t>Your Dining Club Redemption (Food) Cost (15%)</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$3,000.00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06910828"/>
                  </a:ext>
                </a:extLst>
              </a:tr>
              <a:tr h="344389">
                <a:tc>
                  <a:txBody>
                    <a:bodyPr/>
                    <a:lstStyle/>
                    <a:p>
                      <a:pPr algn="l" fontAlgn="b"/>
                      <a:r>
                        <a:rPr lang="en-US" sz="1600" u="none" strike="noStrike" dirty="0">
                          <a:effectLst/>
                        </a:rPr>
                        <a:t>Your Dining Club Net Sales After Redemption Cost</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673804945"/>
                  </a:ext>
                </a:extLst>
              </a:tr>
              <a:tr h="360789">
                <a:tc>
                  <a:txBody>
                    <a:bodyPr/>
                    <a:lstStyle/>
                    <a:p>
                      <a:pPr algn="l" fontAlgn="b"/>
                      <a:r>
                        <a:rPr lang="en-US" sz="1600" u="none" strike="noStrike" dirty="0">
                          <a:effectLst/>
                        </a:rPr>
                        <a:t>Gross Total Sales Including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$117,000.00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17%</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00063141"/>
                  </a:ext>
                </a:extLst>
              </a:tr>
              <a:tr h="360789">
                <a:tc>
                  <a:txBody>
                    <a:bodyPr/>
                    <a:lstStyle/>
                    <a:p>
                      <a:pPr algn="l" fontAlgn="b"/>
                      <a:r>
                        <a:rPr lang="en-US" sz="1600" u="none" strike="noStrike">
                          <a:effectLst/>
                        </a:rPr>
                        <a:t>5%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$5,850.00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570358747"/>
                  </a:ext>
                </a:extLst>
              </a:tr>
              <a:tr h="344389">
                <a:tc>
                  <a:txBody>
                    <a:bodyPr/>
                    <a:lstStyle/>
                    <a:p>
                      <a:pPr algn="l" fontAlgn="b"/>
                      <a:r>
                        <a:rPr lang="en-US" sz="1600" u="none" strike="noStrike" dirty="0">
                          <a:effectLst/>
                        </a:rPr>
                        <a:t>7.5% Profit Margin</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$7,500.00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$6,000.00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$8,775.00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46.25%</a:t>
                      </a:r>
                      <a:endParaRPr lang="en-US" sz="1600" b="1" i="0" u="none" strike="noStrike">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73621050"/>
                  </a:ext>
                </a:extLst>
              </a:tr>
              <a:tr h="360789">
                <a:tc>
                  <a:txBody>
                    <a:bodyPr/>
                    <a:lstStyle/>
                    <a:p>
                      <a:pPr algn="l" fontAlgn="b"/>
                      <a:r>
                        <a:rPr lang="en-US" sz="1600" u="none" strike="noStrike">
                          <a:effectLst/>
                        </a:rPr>
                        <a:t>10%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$8,000.00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$11,700.00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46.25%</a:t>
                      </a:r>
                      <a:endParaRPr lang="en-US" sz="1600" b="1" i="0" u="none" strike="noStrike" dirty="0">
                        <a:solidFill>
                          <a:srgbClr val="7030A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84764751"/>
                  </a:ext>
                </a:extLst>
              </a:tr>
              <a:tr h="377189">
                <a:tc>
                  <a:txBody>
                    <a:bodyPr/>
                    <a:lstStyle/>
                    <a:p>
                      <a:pPr algn="l" fontAlgn="b"/>
                      <a:r>
                        <a:rPr lang="en-US" sz="1600" b="0" u="none" strike="noStrike" dirty="0">
                          <a:solidFill>
                            <a:schemeClr val="tx1"/>
                          </a:solidFill>
                          <a:effectLst/>
                        </a:rPr>
                        <a:t>Your Dining Club Monthly Commission 500 Members</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highlight>
                            <a:srgbClr val="FFFF00"/>
                          </a:highlight>
                        </a:rPr>
                        <a:t> </a:t>
                      </a:r>
                      <a:endParaRPr lang="en-US" sz="1600" b="0" i="0" u="none" strike="noStrike">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dirty="0">
                          <a:effectLst/>
                          <a:highlight>
                            <a:srgbClr val="FFFF00"/>
                          </a:highlight>
                        </a:rPr>
                        <a:t> </a:t>
                      </a:r>
                      <a:endParaRPr lang="en-US" sz="1600" b="0" i="0" u="none" strike="noStrike" dirty="0">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$7,500.00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47276396"/>
                  </a:ext>
                </a:extLst>
              </a:tr>
              <a:tr h="360789">
                <a:tc>
                  <a:txBody>
                    <a:bodyPr/>
                    <a:lstStyle/>
                    <a:p>
                      <a:pPr algn="l" fontAlgn="b"/>
                      <a:r>
                        <a:rPr lang="fr-FR" sz="1600" u="none" strike="noStrike" dirty="0">
                          <a:effectLst/>
                        </a:rPr>
                        <a:t>Total Net Profit 5%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$13,350.00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233.75%</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49592883"/>
                  </a:ext>
                </a:extLst>
              </a:tr>
              <a:tr h="344389">
                <a:tc>
                  <a:txBody>
                    <a:bodyPr/>
                    <a:lstStyle/>
                    <a:p>
                      <a:pPr algn="l" fontAlgn="b"/>
                      <a:r>
                        <a:rPr lang="fr-FR" sz="1600" u="none" strike="noStrike">
                          <a:effectLst/>
                        </a:rPr>
                        <a:t>Total Net Profit 7.5% Profit Margin</a:t>
                      </a:r>
                      <a:endParaRPr lang="fr-FR"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$16,225.00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170.41%</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8730794"/>
                  </a:ext>
                </a:extLst>
              </a:tr>
              <a:tr h="360789">
                <a:tc>
                  <a:txBody>
                    <a:bodyPr/>
                    <a:lstStyle/>
                    <a:p>
                      <a:pPr algn="l" fontAlgn="b"/>
                      <a:r>
                        <a:rPr lang="fr-FR" sz="1600" u="none" strike="noStrike" dirty="0">
                          <a:effectLst/>
                        </a:rPr>
                        <a:t>Total Net Profit 10%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i="0" u="none" strike="noStrike" dirty="0">
                          <a:solidFill>
                            <a:srgbClr val="FF0000"/>
                          </a:solidFill>
                          <a:effectLst/>
                        </a:rPr>
                        <a:t>$19,200.00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140.00%</a:t>
                      </a:r>
                      <a:endParaRPr lang="en-US" sz="1600" b="1" i="0" u="none" strike="noStrike" dirty="0">
                        <a:solidFill>
                          <a:srgbClr val="00B05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97400015"/>
                  </a:ext>
                </a:extLst>
              </a:tr>
            </a:tbl>
          </a:graphicData>
        </a:graphic>
      </p:graphicFrame>
      <p:pic>
        <p:nvPicPr>
          <p:cNvPr id="6" name="Picture 5">
            <a:extLst>
              <a:ext uri="{FF2B5EF4-FFF2-40B4-BE49-F238E27FC236}">
                <a16:creationId xmlns:a16="http://schemas.microsoft.com/office/drawing/2014/main" id="{571780F2-B51C-57A7-06E5-12439232C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7176" cy="717176"/>
          </a:xfrm>
          <a:prstGeom prst="rect">
            <a:avLst/>
          </a:prstGeom>
        </p:spPr>
      </p:pic>
      <p:sp>
        <p:nvSpPr>
          <p:cNvPr id="2" name="TextBox 1">
            <a:extLst>
              <a:ext uri="{FF2B5EF4-FFF2-40B4-BE49-F238E27FC236}">
                <a16:creationId xmlns:a16="http://schemas.microsoft.com/office/drawing/2014/main" id="{0EBC5808-8E83-1898-3F3C-0664B6B24E42}"/>
              </a:ext>
            </a:extLst>
          </p:cNvPr>
          <p:cNvSpPr txBox="1"/>
          <p:nvPr/>
        </p:nvSpPr>
        <p:spPr>
          <a:xfrm>
            <a:off x="9188821" y="4563035"/>
            <a:ext cx="1272991" cy="970118"/>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Tree>
    <p:extLst>
      <p:ext uri="{BB962C8B-B14F-4D97-AF65-F5344CB8AC3E}">
        <p14:creationId xmlns:p14="http://schemas.microsoft.com/office/powerpoint/2010/main" val="124161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9B762A-D375-7ED2-3602-2740A5B5FFBE}"/>
              </a:ext>
            </a:extLst>
          </p:cNvPr>
          <p:cNvSpPr txBox="1"/>
          <p:nvPr/>
        </p:nvSpPr>
        <p:spPr>
          <a:xfrm>
            <a:off x="96736" y="5666269"/>
            <a:ext cx="11914094" cy="1073356"/>
          </a:xfrm>
          <a:prstGeom prst="rect">
            <a:avLst/>
          </a:prstGeom>
          <a:solidFill>
            <a:schemeClr val="bg1"/>
          </a:solidFill>
          <a:ln w="63500">
            <a:solidFill>
              <a:srgbClr val="FF0000"/>
            </a:solidFill>
          </a:ln>
        </p:spPr>
        <p:txBody>
          <a:bodyPr wrap="square" rtlCol="0">
            <a:noAutofit/>
          </a:bodyPr>
          <a:lstStyle/>
          <a:p>
            <a:pPr algn="ctr"/>
            <a:r>
              <a:rPr lang="en-US" sz="2800" dirty="0">
                <a:ln>
                  <a:solidFill>
                    <a:schemeClr val="accent1"/>
                  </a:solidFill>
                </a:ln>
                <a:latin typeface="Arial Rounded MT Bold" panose="020F0704030504030204" pitchFamily="34" charset="0"/>
                <a:cs typeface="Aharoni" panose="020B0604020202020204" pitchFamily="2" charset="-79"/>
              </a:rPr>
              <a:t>Regardless Of What We Are Looking At, Your Restaurant Profit Group &amp; Your Dining Club Increases All Metrics For Your Restaurant.</a:t>
            </a:r>
          </a:p>
        </p:txBody>
      </p:sp>
      <p:graphicFrame>
        <p:nvGraphicFramePr>
          <p:cNvPr id="5" name="Table 4">
            <a:extLst>
              <a:ext uri="{FF2B5EF4-FFF2-40B4-BE49-F238E27FC236}">
                <a16:creationId xmlns:a16="http://schemas.microsoft.com/office/drawing/2014/main" id="{B2A029C3-0AAD-D833-2641-8FACE661D8F3}"/>
              </a:ext>
            </a:extLst>
          </p:cNvPr>
          <p:cNvGraphicFramePr>
            <a:graphicFrameLocks noGrp="1"/>
          </p:cNvGraphicFramePr>
          <p:nvPr>
            <p:extLst>
              <p:ext uri="{D42A27DB-BD31-4B8C-83A1-F6EECF244321}">
                <p14:modId xmlns:p14="http://schemas.microsoft.com/office/powerpoint/2010/main" val="753581505"/>
              </p:ext>
            </p:extLst>
          </p:nvPr>
        </p:nvGraphicFramePr>
        <p:xfrm>
          <a:off x="96736" y="0"/>
          <a:ext cx="11914094" cy="5533153"/>
        </p:xfrm>
        <a:graphic>
          <a:graphicData uri="http://schemas.openxmlformats.org/drawingml/2006/table">
            <a:tbl>
              <a:tblPr>
                <a:tableStyleId>{5C22544A-7EE6-4342-B048-85BDC9FD1C3A}</a:tableStyleId>
              </a:tblPr>
              <a:tblGrid>
                <a:gridCol w="5219166">
                  <a:extLst>
                    <a:ext uri="{9D8B030D-6E8A-4147-A177-3AD203B41FA5}">
                      <a16:colId xmlns:a16="http://schemas.microsoft.com/office/drawing/2014/main" val="917930283"/>
                    </a:ext>
                  </a:extLst>
                </a:gridCol>
                <a:gridCol w="1673732">
                  <a:extLst>
                    <a:ext uri="{9D8B030D-6E8A-4147-A177-3AD203B41FA5}">
                      <a16:colId xmlns:a16="http://schemas.microsoft.com/office/drawing/2014/main" val="677964692"/>
                    </a:ext>
                  </a:extLst>
                </a:gridCol>
                <a:gridCol w="1673732">
                  <a:extLst>
                    <a:ext uri="{9D8B030D-6E8A-4147-A177-3AD203B41FA5}">
                      <a16:colId xmlns:a16="http://schemas.microsoft.com/office/drawing/2014/main" val="1059222010"/>
                    </a:ext>
                  </a:extLst>
                </a:gridCol>
                <a:gridCol w="1673732">
                  <a:extLst>
                    <a:ext uri="{9D8B030D-6E8A-4147-A177-3AD203B41FA5}">
                      <a16:colId xmlns:a16="http://schemas.microsoft.com/office/drawing/2014/main" val="3104372514"/>
                    </a:ext>
                  </a:extLst>
                </a:gridCol>
                <a:gridCol w="1673732">
                  <a:extLst>
                    <a:ext uri="{9D8B030D-6E8A-4147-A177-3AD203B41FA5}">
                      <a16:colId xmlns:a16="http://schemas.microsoft.com/office/drawing/2014/main" val="2144118350"/>
                    </a:ext>
                  </a:extLst>
                </a:gridCol>
              </a:tblGrid>
              <a:tr h="541183">
                <a:tc>
                  <a:txBody>
                    <a:bodyPr/>
                    <a:lstStyle/>
                    <a:p>
                      <a:pPr algn="ctr" fontAlgn="b"/>
                      <a:r>
                        <a:rPr lang="en-US" sz="3200" b="1" u="none" strike="noStrike" dirty="0">
                          <a:effectLst/>
                        </a:rPr>
                        <a:t>YOUR DINING CLUB</a:t>
                      </a:r>
                      <a:endParaRPr lang="en-US" sz="3200" b="1" i="0" u="none" strike="noStrike" dirty="0">
                        <a:solidFill>
                          <a:srgbClr val="00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Current Situation</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Restaurant       With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 Increase With V. Without                     Your Dining Club</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94204843"/>
                  </a:ext>
                </a:extLst>
              </a:tr>
              <a:tr h="400111">
                <a:tc>
                  <a:txBody>
                    <a:bodyPr/>
                    <a:lstStyle/>
                    <a:p>
                      <a:pPr algn="ctr" fontAlgn="b"/>
                      <a:r>
                        <a:rPr lang="en-US" sz="1800" b="1" u="none" strike="noStrike" dirty="0">
                          <a:solidFill>
                            <a:srgbClr val="FF0000"/>
                          </a:solidFill>
                          <a:effectLst/>
                        </a:rPr>
                        <a:t>YOUR RESTAURANT BOTTOM-LINE PROFITS</a:t>
                      </a:r>
                      <a:endParaRPr lang="en-US" sz="1800" b="1" i="1" u="none" strike="noStrike" dirty="0">
                        <a:solidFill>
                          <a:srgbClr val="FF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198553661"/>
                  </a:ext>
                </a:extLst>
              </a:tr>
              <a:tr h="327991">
                <a:tc>
                  <a:txBody>
                    <a:bodyPr/>
                    <a:lstStyle/>
                    <a:p>
                      <a:pPr algn="l" fontAlgn="b"/>
                      <a:r>
                        <a:rPr lang="en-US" sz="1600" u="none" strike="noStrike">
                          <a:effectLst/>
                        </a:rPr>
                        <a:t>Total Sales</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$100,000.00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706595109"/>
                  </a:ext>
                </a:extLst>
              </a:tr>
              <a:tr h="344389">
                <a:tc>
                  <a:txBody>
                    <a:bodyPr/>
                    <a:lstStyle/>
                    <a:p>
                      <a:pPr algn="l" fontAlgn="b"/>
                      <a:r>
                        <a:rPr lang="en-US" sz="1600" u="none" strike="noStrike" dirty="0">
                          <a:effectLst/>
                        </a:rPr>
                        <a:t>Your Dining Club Additional Sales (20% Estimated)</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$20,000.00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28052592"/>
                  </a:ext>
                </a:extLst>
              </a:tr>
              <a:tr h="360789">
                <a:tc>
                  <a:txBody>
                    <a:bodyPr/>
                    <a:lstStyle/>
                    <a:p>
                      <a:pPr algn="l" fontAlgn="b"/>
                      <a:r>
                        <a:rPr lang="en-US" sz="1600" u="none" strike="noStrike" dirty="0">
                          <a:effectLst/>
                        </a:rPr>
                        <a:t>Total Sales With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$100,000.00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$80,000.00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$120,000.00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50%</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56322564"/>
                  </a:ext>
                </a:extLst>
              </a:tr>
              <a:tr h="344389">
                <a:tc>
                  <a:txBody>
                    <a:bodyPr/>
                    <a:lstStyle/>
                    <a:p>
                      <a:pPr algn="l" fontAlgn="b"/>
                      <a:r>
                        <a:rPr lang="en-US" sz="1600" u="none" strike="noStrike" dirty="0">
                          <a:effectLst/>
                        </a:rPr>
                        <a:t>Your Dining Club Redemption (Food) Cost (15%)</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$3,000.00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06910828"/>
                  </a:ext>
                </a:extLst>
              </a:tr>
              <a:tr h="344389">
                <a:tc>
                  <a:txBody>
                    <a:bodyPr/>
                    <a:lstStyle/>
                    <a:p>
                      <a:pPr algn="l" fontAlgn="b"/>
                      <a:r>
                        <a:rPr lang="en-US" sz="1600" u="none" strike="noStrike" dirty="0">
                          <a:effectLst/>
                        </a:rPr>
                        <a:t>Your Dining Club Net Sales After Redemption Cost</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$17,000.00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17%</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673804945"/>
                  </a:ext>
                </a:extLst>
              </a:tr>
              <a:tr h="360789">
                <a:tc>
                  <a:txBody>
                    <a:bodyPr/>
                    <a:lstStyle/>
                    <a:p>
                      <a:pPr algn="l" fontAlgn="b"/>
                      <a:r>
                        <a:rPr lang="en-US" sz="1600" u="none" strike="noStrike" dirty="0">
                          <a:effectLst/>
                        </a:rPr>
                        <a:t>Gross Total Sales Including Your Dining Club</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$117,000.00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17%</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00063141"/>
                  </a:ext>
                </a:extLst>
              </a:tr>
              <a:tr h="360789">
                <a:tc>
                  <a:txBody>
                    <a:bodyPr/>
                    <a:lstStyle/>
                    <a:p>
                      <a:pPr algn="l" fontAlgn="b"/>
                      <a:r>
                        <a:rPr lang="en-US" sz="1600" u="none" strike="noStrike">
                          <a:effectLst/>
                        </a:rPr>
                        <a:t>5%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$5,850.00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46.25%</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570358747"/>
                  </a:ext>
                </a:extLst>
              </a:tr>
              <a:tr h="344389">
                <a:tc>
                  <a:txBody>
                    <a:bodyPr/>
                    <a:lstStyle/>
                    <a:p>
                      <a:pPr algn="l" fontAlgn="b"/>
                      <a:r>
                        <a:rPr lang="en-US" sz="1600" u="none" strike="noStrike" dirty="0">
                          <a:effectLst/>
                        </a:rPr>
                        <a:t>7.5% Profit Margin</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$7,500.00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$6,000.00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$8,775.00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46.25%</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73621050"/>
                  </a:ext>
                </a:extLst>
              </a:tr>
              <a:tr h="360789">
                <a:tc>
                  <a:txBody>
                    <a:bodyPr/>
                    <a:lstStyle/>
                    <a:p>
                      <a:pPr algn="l" fontAlgn="b"/>
                      <a:r>
                        <a:rPr lang="en-US" sz="1600" u="none" strike="noStrike">
                          <a:effectLst/>
                        </a:rPr>
                        <a:t>10% Profit Margin</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$10,000.00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$8,000.00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$11,700.00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46.25%</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84764751"/>
                  </a:ext>
                </a:extLst>
              </a:tr>
              <a:tr h="377189">
                <a:tc>
                  <a:txBody>
                    <a:bodyPr/>
                    <a:lstStyle/>
                    <a:p>
                      <a:pPr algn="l" fontAlgn="b"/>
                      <a:r>
                        <a:rPr lang="en-US" sz="1600" b="0" u="none" strike="noStrike" dirty="0">
                          <a:solidFill>
                            <a:schemeClr val="tx1"/>
                          </a:solidFill>
                          <a:effectLst/>
                        </a:rPr>
                        <a:t>Your Dining Club Monthly Commission 500 Members</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highlight>
                            <a:srgbClr val="FFFF00"/>
                          </a:highlight>
                        </a:rPr>
                        <a:t> </a:t>
                      </a:r>
                      <a:endParaRPr lang="en-US" sz="1600" b="0" i="0" u="none" strike="noStrike">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u="none" strike="noStrike" dirty="0">
                          <a:effectLst/>
                          <a:highlight>
                            <a:srgbClr val="FFFF00"/>
                          </a:highlight>
                        </a:rPr>
                        <a:t> </a:t>
                      </a:r>
                      <a:endParaRPr lang="en-US" sz="1600" b="0" i="0" u="none" strike="noStrike" dirty="0">
                        <a:solidFill>
                          <a:srgbClr val="000000"/>
                        </a:solidFill>
                        <a:effectLst/>
                        <a:highlight>
                          <a:srgbClr val="FFFF00"/>
                        </a:highligh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$7,500.00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47276396"/>
                  </a:ext>
                </a:extLst>
              </a:tr>
              <a:tr h="360789">
                <a:tc>
                  <a:txBody>
                    <a:bodyPr/>
                    <a:lstStyle/>
                    <a:p>
                      <a:pPr algn="l" fontAlgn="b"/>
                      <a:r>
                        <a:rPr lang="fr-FR" sz="1600" u="none" strike="noStrike" dirty="0">
                          <a:effectLst/>
                        </a:rPr>
                        <a:t>Total Net Profit 5%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$13,350.00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233.75%</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49592883"/>
                  </a:ext>
                </a:extLst>
              </a:tr>
              <a:tr h="344389">
                <a:tc>
                  <a:txBody>
                    <a:bodyPr/>
                    <a:lstStyle/>
                    <a:p>
                      <a:pPr algn="l" fontAlgn="b"/>
                      <a:r>
                        <a:rPr lang="fr-FR" sz="1600" u="none" strike="noStrike">
                          <a:effectLst/>
                        </a:rPr>
                        <a:t>Total Net Profit 7.5% Profit Margin</a:t>
                      </a:r>
                      <a:endParaRPr lang="fr-FR"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$16,225.00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i="0" u="none" strike="noStrike" dirty="0">
                          <a:solidFill>
                            <a:srgbClr val="FF0000"/>
                          </a:solidFill>
                          <a:effectLst/>
                        </a:rPr>
                        <a:t>170.41%</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98730794"/>
                  </a:ext>
                </a:extLst>
              </a:tr>
              <a:tr h="360789">
                <a:tc>
                  <a:txBody>
                    <a:bodyPr/>
                    <a:lstStyle/>
                    <a:p>
                      <a:pPr algn="l" fontAlgn="b"/>
                      <a:r>
                        <a:rPr lang="fr-FR" sz="1600" u="none" strike="noStrike" dirty="0">
                          <a:effectLst/>
                        </a:rPr>
                        <a:t>Total Net Profit 10% Profit </a:t>
                      </a:r>
                      <a:r>
                        <a:rPr lang="fr-FR" sz="1600" u="none" strike="noStrike" dirty="0" err="1">
                          <a:effectLst/>
                        </a:rPr>
                        <a:t>Margin</a:t>
                      </a:r>
                      <a:endParaRPr lang="fr-FR"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i="0" u="none" strike="noStrike" dirty="0">
                          <a:solidFill>
                            <a:schemeClr val="tx1"/>
                          </a:solidFill>
                          <a:effectLst/>
                        </a:rPr>
                        <a:t>$19,200.00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140.00%</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97400015"/>
                  </a:ext>
                </a:extLst>
              </a:tr>
            </a:tbl>
          </a:graphicData>
        </a:graphic>
      </p:graphicFrame>
      <p:pic>
        <p:nvPicPr>
          <p:cNvPr id="6" name="Picture 5">
            <a:extLst>
              <a:ext uri="{FF2B5EF4-FFF2-40B4-BE49-F238E27FC236}">
                <a16:creationId xmlns:a16="http://schemas.microsoft.com/office/drawing/2014/main" id="{571780F2-B51C-57A7-06E5-12439232C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17176" cy="717176"/>
          </a:xfrm>
          <a:prstGeom prst="rect">
            <a:avLst/>
          </a:prstGeom>
        </p:spPr>
      </p:pic>
      <p:sp>
        <p:nvSpPr>
          <p:cNvPr id="2" name="TextBox 1">
            <a:extLst>
              <a:ext uri="{FF2B5EF4-FFF2-40B4-BE49-F238E27FC236}">
                <a16:creationId xmlns:a16="http://schemas.microsoft.com/office/drawing/2014/main" id="{0EBC5808-8E83-1898-3F3C-0664B6B24E42}"/>
              </a:ext>
            </a:extLst>
          </p:cNvPr>
          <p:cNvSpPr txBox="1"/>
          <p:nvPr/>
        </p:nvSpPr>
        <p:spPr>
          <a:xfrm>
            <a:off x="11035553" y="1640541"/>
            <a:ext cx="1156447" cy="3892612"/>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Tree>
    <p:extLst>
      <p:ext uri="{BB962C8B-B14F-4D97-AF65-F5344CB8AC3E}">
        <p14:creationId xmlns:p14="http://schemas.microsoft.com/office/powerpoint/2010/main" val="321431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D75B3-20BC-2A86-440B-4826E96042EC}"/>
              </a:ext>
            </a:extLst>
          </p:cNvPr>
          <p:cNvSpPr/>
          <p:nvPr/>
        </p:nvSpPr>
        <p:spPr>
          <a:xfrm>
            <a:off x="247649" y="5658057"/>
            <a:ext cx="11696699" cy="28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09CB1E-72D6-DE1D-461D-1A20878EAFDB}"/>
              </a:ext>
            </a:extLst>
          </p:cNvPr>
          <p:cNvSpPr txBox="1"/>
          <p:nvPr/>
        </p:nvSpPr>
        <p:spPr>
          <a:xfrm>
            <a:off x="301250" y="5638539"/>
            <a:ext cx="11589489" cy="1073356"/>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How To Turn Your Best Regular Diners Into More </a:t>
            </a:r>
            <a:br>
              <a:rPr lang="en-US" sz="3200" dirty="0">
                <a:ln>
                  <a:solidFill>
                    <a:schemeClr val="accent1"/>
                  </a:solidFill>
                </a:ln>
                <a:latin typeface="Arial Rounded MT Bold" panose="020F0704030504030204" pitchFamily="34" charset="0"/>
                <a:cs typeface="Aharoni" panose="020B0604020202020204" pitchFamily="2" charset="-79"/>
              </a:rPr>
            </a:br>
            <a:r>
              <a:rPr lang="en-US" sz="3200" dirty="0">
                <a:ln>
                  <a:solidFill>
                    <a:schemeClr val="accent1"/>
                  </a:solidFill>
                </a:ln>
                <a:latin typeface="Arial Rounded MT Bold" panose="020F0704030504030204" pitchFamily="34" charset="0"/>
                <a:cs typeface="Aharoni" panose="020B0604020202020204" pitchFamily="2" charset="-79"/>
              </a:rPr>
              <a:t>Bottom-Line Profits Versus Potentially Losing Them</a:t>
            </a:r>
            <a:endParaRPr lang="en-US" sz="3200" dirty="0">
              <a:ln>
                <a:solidFill>
                  <a:schemeClr val="accent1"/>
                </a:solidFill>
              </a:ln>
              <a:solidFill>
                <a:srgbClr val="FF0000"/>
              </a:solidFill>
              <a:latin typeface="Arial Rounded MT Bold" panose="020F0704030504030204" pitchFamily="34" charset="0"/>
              <a:cs typeface="Aharoni" panose="020B0604020202020204" pitchFamily="2" charset="-79"/>
            </a:endParaRPr>
          </a:p>
        </p:txBody>
      </p:sp>
      <p:graphicFrame>
        <p:nvGraphicFramePr>
          <p:cNvPr id="7" name="Table 6">
            <a:extLst>
              <a:ext uri="{FF2B5EF4-FFF2-40B4-BE49-F238E27FC236}">
                <a16:creationId xmlns:a16="http://schemas.microsoft.com/office/drawing/2014/main" id="{96DBD333-1331-E7E5-D8CC-CBD1885A443E}"/>
              </a:ext>
            </a:extLst>
          </p:cNvPr>
          <p:cNvGraphicFramePr>
            <a:graphicFrameLocks noGrp="1"/>
          </p:cNvGraphicFramePr>
          <p:nvPr>
            <p:extLst>
              <p:ext uri="{D42A27DB-BD31-4B8C-83A1-F6EECF244321}">
                <p14:modId xmlns:p14="http://schemas.microsoft.com/office/powerpoint/2010/main" val="1009373916"/>
              </p:ext>
            </p:extLst>
          </p:nvPr>
        </p:nvGraphicFramePr>
        <p:xfrm>
          <a:off x="62754" y="0"/>
          <a:ext cx="12129245" cy="5475870"/>
        </p:xfrm>
        <a:graphic>
          <a:graphicData uri="http://schemas.openxmlformats.org/drawingml/2006/table">
            <a:tbl>
              <a:tblPr>
                <a:tableStyleId>{5C22544A-7EE6-4342-B048-85BDC9FD1C3A}</a:tableStyleId>
              </a:tblPr>
              <a:tblGrid>
                <a:gridCol w="3413355">
                  <a:extLst>
                    <a:ext uri="{9D8B030D-6E8A-4147-A177-3AD203B41FA5}">
                      <a16:colId xmlns:a16="http://schemas.microsoft.com/office/drawing/2014/main" val="479756122"/>
                    </a:ext>
                  </a:extLst>
                </a:gridCol>
                <a:gridCol w="1405788">
                  <a:extLst>
                    <a:ext uri="{9D8B030D-6E8A-4147-A177-3AD203B41FA5}">
                      <a16:colId xmlns:a16="http://schemas.microsoft.com/office/drawing/2014/main" val="2649112319"/>
                    </a:ext>
                  </a:extLst>
                </a:gridCol>
                <a:gridCol w="1820127">
                  <a:extLst>
                    <a:ext uri="{9D8B030D-6E8A-4147-A177-3AD203B41FA5}">
                      <a16:colId xmlns:a16="http://schemas.microsoft.com/office/drawing/2014/main" val="2907113228"/>
                    </a:ext>
                  </a:extLst>
                </a:gridCol>
                <a:gridCol w="1820127">
                  <a:extLst>
                    <a:ext uri="{9D8B030D-6E8A-4147-A177-3AD203B41FA5}">
                      <a16:colId xmlns:a16="http://schemas.microsoft.com/office/drawing/2014/main" val="1181436493"/>
                    </a:ext>
                  </a:extLst>
                </a:gridCol>
                <a:gridCol w="1834924">
                  <a:extLst>
                    <a:ext uri="{9D8B030D-6E8A-4147-A177-3AD203B41FA5}">
                      <a16:colId xmlns:a16="http://schemas.microsoft.com/office/drawing/2014/main" val="885490610"/>
                    </a:ext>
                  </a:extLst>
                </a:gridCol>
                <a:gridCol w="1834924">
                  <a:extLst>
                    <a:ext uri="{9D8B030D-6E8A-4147-A177-3AD203B41FA5}">
                      <a16:colId xmlns:a16="http://schemas.microsoft.com/office/drawing/2014/main" val="3169636339"/>
                    </a:ext>
                  </a:extLst>
                </a:gridCol>
              </a:tblGrid>
              <a:tr h="826834">
                <a:tc>
                  <a:txBody>
                    <a:bodyPr/>
                    <a:lstStyle/>
                    <a:p>
                      <a:pPr algn="ctr" fontAlgn="b"/>
                      <a:r>
                        <a:rPr lang="en-US" sz="2400" b="1" u="none" strike="noStrike" dirty="0">
                          <a:effectLst/>
                        </a:rPr>
                        <a:t>Your Dining Club                   </a:t>
                      </a:r>
                      <a:r>
                        <a:rPr lang="en-US" sz="2400" b="1" u="none" strike="noStrike" dirty="0">
                          <a:solidFill>
                            <a:srgbClr val="FF0000"/>
                          </a:solidFill>
                          <a:effectLst/>
                        </a:rPr>
                        <a:t>Great Regular Profits</a:t>
                      </a:r>
                      <a:endParaRPr lang="en-US" sz="24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&amp; Where You Are At Today</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Staff Upselling</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Infrequent Diner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Great Regulars Going To A Restaurant With Your Dining Club That You Do Not Have</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034762430"/>
                  </a:ext>
                </a:extLst>
              </a:tr>
              <a:tr h="349108">
                <a:tc>
                  <a:txBody>
                    <a:bodyPr/>
                    <a:lstStyle/>
                    <a:p>
                      <a:pPr algn="ctr" fontAlgn="b"/>
                      <a:r>
                        <a:rPr lang="en-US" sz="1600" u="none" strike="noStrike" dirty="0">
                          <a:effectLst/>
                        </a:rPr>
                        <a:t>Bottom Line Profits Per Party Of 2</a:t>
                      </a:r>
                      <a:endParaRPr lang="en-US" sz="1600" b="1" i="1" u="none" strike="noStrike" dirty="0">
                        <a:solidFill>
                          <a:srgbClr val="00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96163278"/>
                  </a:ext>
                </a:extLst>
              </a:tr>
              <a:tr h="336859">
                <a:tc>
                  <a:txBody>
                    <a:bodyPr/>
                    <a:lstStyle/>
                    <a:p>
                      <a:pPr algn="l" fontAlgn="b"/>
                      <a:r>
                        <a:rPr lang="en-US" sz="1200" u="none" strike="noStrike" dirty="0">
                          <a:effectLst/>
                        </a:rPr>
                        <a:t># Of Restaurant Visits Per Month</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78037484"/>
                  </a:ext>
                </a:extLst>
              </a:tr>
              <a:tr h="321547">
                <a:tc>
                  <a:txBody>
                    <a:bodyPr/>
                    <a:lstStyle/>
                    <a:p>
                      <a:pPr algn="l" fontAlgn="b"/>
                      <a:r>
                        <a:rPr lang="en-US" sz="1200" u="none" strike="noStrike" dirty="0">
                          <a:effectLst/>
                        </a:rPr>
                        <a:t>Average Ticket (2 People)</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30914437"/>
                  </a:ext>
                </a:extLst>
              </a:tr>
              <a:tr h="321547">
                <a:tc>
                  <a:txBody>
                    <a:bodyPr/>
                    <a:lstStyle/>
                    <a:p>
                      <a:pPr algn="l" fontAlgn="b"/>
                      <a:r>
                        <a:rPr lang="en-US" sz="1200" u="none" strike="noStrike">
                          <a:effectLst/>
                        </a:rPr>
                        <a:t>Gross Ticket Total</a:t>
                      </a:r>
                      <a:endParaRPr lang="en-US" sz="12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$600.00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391563222"/>
                  </a:ext>
                </a:extLst>
              </a:tr>
              <a:tr h="321547">
                <a:tc>
                  <a:txBody>
                    <a:bodyPr/>
                    <a:lstStyle/>
                    <a:p>
                      <a:pPr algn="l" fontAlgn="b"/>
                      <a:r>
                        <a:rPr lang="fr-FR" sz="1200" u="none" strike="noStrike" dirty="0">
                          <a:effectLst/>
                        </a:rPr>
                        <a:t>$25.00 Entrée X 8 </a:t>
                      </a:r>
                      <a:r>
                        <a:rPr lang="fr-FR" sz="1200" u="none" strike="noStrike" dirty="0" err="1">
                          <a:effectLst/>
                        </a:rPr>
                        <a:t>Visits</a:t>
                      </a:r>
                      <a:r>
                        <a:rPr lang="fr-FR" sz="1200" u="none" strike="noStrike" dirty="0">
                          <a:effectLst/>
                        </a:rPr>
                        <a:t> Discount</a:t>
                      </a:r>
                      <a:endParaRPr lang="fr-FR"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493381832"/>
                  </a:ext>
                </a:extLst>
              </a:tr>
              <a:tr h="321547">
                <a:tc>
                  <a:txBody>
                    <a:bodyPr/>
                    <a:lstStyle/>
                    <a:p>
                      <a:pPr algn="l" fontAlgn="b"/>
                      <a:r>
                        <a:rPr lang="en-US" sz="1200" u="none" strike="noStrike" dirty="0">
                          <a:effectLst/>
                        </a:rPr>
                        <a:t>Net Sales After Your Dining Club Discount</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24475858"/>
                  </a:ext>
                </a:extLst>
              </a:tr>
              <a:tr h="321547">
                <a:tc>
                  <a:txBody>
                    <a:bodyPr/>
                    <a:lstStyle/>
                    <a:p>
                      <a:pPr algn="l" fontAlgn="b"/>
                      <a:r>
                        <a:rPr lang="en-US" sz="1200" u="none" strike="noStrike">
                          <a:effectLst/>
                        </a:rPr>
                        <a:t>Total Profit With A 5% Profit Margin</a:t>
                      </a:r>
                      <a:endParaRPr lang="en-US" sz="12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$24.00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136857173"/>
                  </a:ext>
                </a:extLst>
              </a:tr>
              <a:tr h="336859">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19611367"/>
                  </a:ext>
                </a:extLst>
              </a:tr>
              <a:tr h="352170">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$39.00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214826280"/>
                  </a:ext>
                </a:extLst>
              </a:tr>
              <a:tr h="336859">
                <a:tc>
                  <a:txBody>
                    <a:bodyPr/>
                    <a:lstStyle/>
                    <a:p>
                      <a:pPr algn="l" fontAlgn="b"/>
                      <a:r>
                        <a:rPr lang="en-US" sz="1200" u="none" strike="noStrike">
                          <a:effectLst/>
                        </a:rPr>
                        <a:t>Profit Per Visit With 5% Profit Margin</a:t>
                      </a:r>
                      <a:endParaRPr lang="en-US" sz="12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$3.75</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$4.38</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$4.88</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610256849"/>
                  </a:ext>
                </a:extLst>
              </a:tr>
              <a:tr h="321547">
                <a:tc>
                  <a:txBody>
                    <a:bodyPr/>
                    <a:lstStyle/>
                    <a:p>
                      <a:pPr algn="l" fontAlgn="b"/>
                      <a:r>
                        <a:rPr lang="en-US" sz="1200" u="none" strike="noStrike">
                          <a:effectLst/>
                        </a:rPr>
                        <a:t>Total Profit With A 7.5% Profit Margin</a:t>
                      </a:r>
                      <a:endParaRPr lang="en-US" sz="12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$36.00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6363705"/>
                  </a:ext>
                </a:extLst>
              </a:tr>
              <a:tr h="321547">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333929719"/>
                  </a:ext>
                </a:extLst>
              </a:tr>
              <a:tr h="321547">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$51.00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$18.75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10533068"/>
                  </a:ext>
                </a:extLst>
              </a:tr>
              <a:tr h="321547">
                <a:tc>
                  <a:txBody>
                    <a:bodyPr/>
                    <a:lstStyle/>
                    <a:p>
                      <a:pPr algn="l" fontAlgn="b"/>
                      <a:r>
                        <a:rPr lang="en-US" sz="1200" u="none" strike="noStrike" dirty="0">
                          <a:effectLst/>
                        </a:rPr>
                        <a:t>Profit Per Visit With 7.5% 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$5.63</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$5.63</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$6.38</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$18.75</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576557147"/>
                  </a:ext>
                </a:extLst>
              </a:tr>
            </a:tbl>
          </a:graphicData>
        </a:graphic>
      </p:graphicFrame>
      <p:pic>
        <p:nvPicPr>
          <p:cNvPr id="2" name="Picture 1">
            <a:extLst>
              <a:ext uri="{FF2B5EF4-FFF2-40B4-BE49-F238E27FC236}">
                <a16:creationId xmlns:a16="http://schemas.microsoft.com/office/drawing/2014/main" id="{9247744C-380A-A942-12B6-78F285FEE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4776" cy="564776"/>
          </a:xfrm>
          <a:prstGeom prst="rect">
            <a:avLst/>
          </a:prstGeom>
        </p:spPr>
      </p:pic>
      <p:sp>
        <p:nvSpPr>
          <p:cNvPr id="3" name="TextBox 2">
            <a:extLst>
              <a:ext uri="{FF2B5EF4-FFF2-40B4-BE49-F238E27FC236}">
                <a16:creationId xmlns:a16="http://schemas.microsoft.com/office/drawing/2014/main" id="{71228A28-AE20-69DB-0810-FB7E6421AB11}"/>
              </a:ext>
            </a:extLst>
          </p:cNvPr>
          <p:cNvSpPr txBox="1"/>
          <p:nvPr/>
        </p:nvSpPr>
        <p:spPr>
          <a:xfrm>
            <a:off x="421343" y="443604"/>
            <a:ext cx="2734234" cy="352813"/>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Tree>
    <p:extLst>
      <p:ext uri="{BB962C8B-B14F-4D97-AF65-F5344CB8AC3E}">
        <p14:creationId xmlns:p14="http://schemas.microsoft.com/office/powerpoint/2010/main" val="113460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D75B3-20BC-2A86-440B-4826E96042EC}"/>
              </a:ext>
            </a:extLst>
          </p:cNvPr>
          <p:cNvSpPr/>
          <p:nvPr/>
        </p:nvSpPr>
        <p:spPr>
          <a:xfrm>
            <a:off x="247649" y="5658057"/>
            <a:ext cx="11696699" cy="28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09CB1E-72D6-DE1D-461D-1A20878EAFDB}"/>
              </a:ext>
            </a:extLst>
          </p:cNvPr>
          <p:cNvSpPr txBox="1"/>
          <p:nvPr/>
        </p:nvSpPr>
        <p:spPr>
          <a:xfrm>
            <a:off x="301250" y="5638539"/>
            <a:ext cx="11589489" cy="1073356"/>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Lets Look At A Fantastic Regular Couple Spending $600 Per Month On 8 Visits Per Month</a:t>
            </a:r>
            <a:endParaRPr lang="en-US" sz="3200" dirty="0">
              <a:ln>
                <a:solidFill>
                  <a:schemeClr val="accent1"/>
                </a:solidFill>
              </a:ln>
              <a:solidFill>
                <a:srgbClr val="FF0000"/>
              </a:solidFill>
              <a:latin typeface="Arial Rounded MT Bold" panose="020F0704030504030204" pitchFamily="34" charset="0"/>
              <a:cs typeface="Aharoni" panose="020B0604020202020204" pitchFamily="2" charset="-79"/>
            </a:endParaRPr>
          </a:p>
        </p:txBody>
      </p:sp>
      <p:graphicFrame>
        <p:nvGraphicFramePr>
          <p:cNvPr id="7" name="Table 6">
            <a:extLst>
              <a:ext uri="{FF2B5EF4-FFF2-40B4-BE49-F238E27FC236}">
                <a16:creationId xmlns:a16="http://schemas.microsoft.com/office/drawing/2014/main" id="{96DBD333-1331-E7E5-D8CC-CBD1885A443E}"/>
              </a:ext>
            </a:extLst>
          </p:cNvPr>
          <p:cNvGraphicFramePr>
            <a:graphicFrameLocks noGrp="1"/>
          </p:cNvGraphicFramePr>
          <p:nvPr>
            <p:extLst>
              <p:ext uri="{D42A27DB-BD31-4B8C-83A1-F6EECF244321}">
                <p14:modId xmlns:p14="http://schemas.microsoft.com/office/powerpoint/2010/main" val="2355790994"/>
              </p:ext>
            </p:extLst>
          </p:nvPr>
        </p:nvGraphicFramePr>
        <p:xfrm>
          <a:off x="62754" y="0"/>
          <a:ext cx="12129245" cy="5475870"/>
        </p:xfrm>
        <a:graphic>
          <a:graphicData uri="http://schemas.openxmlformats.org/drawingml/2006/table">
            <a:tbl>
              <a:tblPr>
                <a:tableStyleId>{5C22544A-7EE6-4342-B048-85BDC9FD1C3A}</a:tableStyleId>
              </a:tblPr>
              <a:tblGrid>
                <a:gridCol w="3413355">
                  <a:extLst>
                    <a:ext uri="{9D8B030D-6E8A-4147-A177-3AD203B41FA5}">
                      <a16:colId xmlns:a16="http://schemas.microsoft.com/office/drawing/2014/main" val="479756122"/>
                    </a:ext>
                  </a:extLst>
                </a:gridCol>
                <a:gridCol w="1405788">
                  <a:extLst>
                    <a:ext uri="{9D8B030D-6E8A-4147-A177-3AD203B41FA5}">
                      <a16:colId xmlns:a16="http://schemas.microsoft.com/office/drawing/2014/main" val="2649112319"/>
                    </a:ext>
                  </a:extLst>
                </a:gridCol>
                <a:gridCol w="1820127">
                  <a:extLst>
                    <a:ext uri="{9D8B030D-6E8A-4147-A177-3AD203B41FA5}">
                      <a16:colId xmlns:a16="http://schemas.microsoft.com/office/drawing/2014/main" val="2907113228"/>
                    </a:ext>
                  </a:extLst>
                </a:gridCol>
                <a:gridCol w="1820127">
                  <a:extLst>
                    <a:ext uri="{9D8B030D-6E8A-4147-A177-3AD203B41FA5}">
                      <a16:colId xmlns:a16="http://schemas.microsoft.com/office/drawing/2014/main" val="1181436493"/>
                    </a:ext>
                  </a:extLst>
                </a:gridCol>
                <a:gridCol w="1834924">
                  <a:extLst>
                    <a:ext uri="{9D8B030D-6E8A-4147-A177-3AD203B41FA5}">
                      <a16:colId xmlns:a16="http://schemas.microsoft.com/office/drawing/2014/main" val="885490610"/>
                    </a:ext>
                  </a:extLst>
                </a:gridCol>
                <a:gridCol w="1834924">
                  <a:extLst>
                    <a:ext uri="{9D8B030D-6E8A-4147-A177-3AD203B41FA5}">
                      <a16:colId xmlns:a16="http://schemas.microsoft.com/office/drawing/2014/main" val="3169636339"/>
                    </a:ext>
                  </a:extLst>
                </a:gridCol>
              </a:tblGrid>
              <a:tr h="826834">
                <a:tc>
                  <a:txBody>
                    <a:bodyPr/>
                    <a:lstStyle/>
                    <a:p>
                      <a:pPr algn="ctr" fontAlgn="b"/>
                      <a:r>
                        <a:rPr lang="en-US" sz="2400" b="1" u="none" strike="noStrike" dirty="0">
                          <a:effectLst/>
                        </a:rPr>
                        <a:t>Your Dining Club                   </a:t>
                      </a:r>
                      <a:r>
                        <a:rPr lang="en-US" sz="2400" b="1" u="none" strike="noStrike" dirty="0">
                          <a:solidFill>
                            <a:srgbClr val="FF0000"/>
                          </a:solidFill>
                          <a:effectLst/>
                        </a:rPr>
                        <a:t>Great Regular Profits</a:t>
                      </a:r>
                      <a:endParaRPr lang="en-US" sz="24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&amp; Where You Are At Today</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Staff Upselling</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Infrequent Diner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Great Regulars Going To A Restaurant With Your Dining Club That You Do Not Have</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034762430"/>
                  </a:ext>
                </a:extLst>
              </a:tr>
              <a:tr h="349108">
                <a:tc>
                  <a:txBody>
                    <a:bodyPr/>
                    <a:lstStyle/>
                    <a:p>
                      <a:pPr algn="ctr" fontAlgn="b"/>
                      <a:r>
                        <a:rPr lang="en-US" sz="1600" u="none" strike="noStrike" dirty="0">
                          <a:effectLst/>
                        </a:rPr>
                        <a:t>Bottom Line Profits Per Party Of 2</a:t>
                      </a:r>
                      <a:endParaRPr lang="en-US" sz="1600" b="1" i="1" u="none" strike="noStrike" dirty="0">
                        <a:solidFill>
                          <a:srgbClr val="00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96163278"/>
                  </a:ext>
                </a:extLst>
              </a:tr>
              <a:tr h="336859">
                <a:tc>
                  <a:txBody>
                    <a:bodyPr/>
                    <a:lstStyle/>
                    <a:p>
                      <a:pPr algn="l" fontAlgn="b"/>
                      <a:r>
                        <a:rPr lang="en-US" sz="1200" u="none" strike="noStrike" dirty="0">
                          <a:effectLst/>
                        </a:rPr>
                        <a:t># Of Restaurant Visits Per Month</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78037484"/>
                  </a:ext>
                </a:extLst>
              </a:tr>
              <a:tr h="321547">
                <a:tc>
                  <a:txBody>
                    <a:bodyPr/>
                    <a:lstStyle/>
                    <a:p>
                      <a:pPr algn="l" fontAlgn="b"/>
                      <a:r>
                        <a:rPr lang="en-US" sz="1200" u="none" strike="noStrike" dirty="0">
                          <a:effectLst/>
                        </a:rPr>
                        <a:t>Average Ticket (2 People)</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30914437"/>
                  </a:ext>
                </a:extLst>
              </a:tr>
              <a:tr h="321547">
                <a:tc>
                  <a:txBody>
                    <a:bodyPr/>
                    <a:lstStyle/>
                    <a:p>
                      <a:pPr algn="l" fontAlgn="b"/>
                      <a:r>
                        <a:rPr lang="en-US" sz="1200" u="none" strike="noStrike">
                          <a:effectLst/>
                        </a:rPr>
                        <a:t>Gross Ticket Total</a:t>
                      </a:r>
                      <a:endParaRPr lang="en-US" sz="12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$600.00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391563222"/>
                  </a:ext>
                </a:extLst>
              </a:tr>
              <a:tr h="321547">
                <a:tc>
                  <a:txBody>
                    <a:bodyPr/>
                    <a:lstStyle/>
                    <a:p>
                      <a:pPr algn="l" fontAlgn="b"/>
                      <a:r>
                        <a:rPr lang="fr-FR" sz="1200" u="none" strike="noStrike" dirty="0">
                          <a:effectLst/>
                        </a:rPr>
                        <a:t>$25.00 Entrée X 8 </a:t>
                      </a:r>
                      <a:r>
                        <a:rPr lang="fr-FR" sz="1200" u="none" strike="noStrike" dirty="0" err="1">
                          <a:effectLst/>
                        </a:rPr>
                        <a:t>Visits</a:t>
                      </a:r>
                      <a:r>
                        <a:rPr lang="fr-FR" sz="1200" u="none" strike="noStrike" dirty="0">
                          <a:effectLst/>
                        </a:rPr>
                        <a:t> Discount</a:t>
                      </a:r>
                      <a:endParaRPr lang="fr-FR"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493381832"/>
                  </a:ext>
                </a:extLst>
              </a:tr>
              <a:tr h="321547">
                <a:tc>
                  <a:txBody>
                    <a:bodyPr/>
                    <a:lstStyle/>
                    <a:p>
                      <a:pPr algn="l" fontAlgn="b"/>
                      <a:r>
                        <a:rPr lang="en-US" sz="1200" u="none" strike="noStrike" dirty="0">
                          <a:effectLst/>
                        </a:rPr>
                        <a:t>Net Sales After Your Dining Club Discount</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24475858"/>
                  </a:ext>
                </a:extLst>
              </a:tr>
              <a:tr h="321547">
                <a:tc>
                  <a:txBody>
                    <a:bodyPr/>
                    <a:lstStyle/>
                    <a:p>
                      <a:pPr algn="l" fontAlgn="b"/>
                      <a:r>
                        <a:rPr lang="en-US" sz="1200" u="none" strike="noStrike" dirty="0">
                          <a:effectLst/>
                        </a:rPr>
                        <a:t>Total Profit With A 5% 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$24.00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136857173"/>
                  </a:ext>
                </a:extLst>
              </a:tr>
              <a:tr h="336859">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19611367"/>
                  </a:ext>
                </a:extLst>
              </a:tr>
              <a:tr h="352170">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$39.00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214826280"/>
                  </a:ext>
                </a:extLst>
              </a:tr>
              <a:tr h="336859">
                <a:tc>
                  <a:txBody>
                    <a:bodyPr/>
                    <a:lstStyle/>
                    <a:p>
                      <a:pPr algn="l" fontAlgn="b"/>
                      <a:r>
                        <a:rPr lang="en-US" sz="1200" u="none" strike="noStrike" dirty="0">
                          <a:effectLst/>
                        </a:rPr>
                        <a:t>Profit Per Visit With 5% 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$3.75</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$4.38</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$4.88</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610256849"/>
                  </a:ext>
                </a:extLst>
              </a:tr>
              <a:tr h="321547">
                <a:tc>
                  <a:txBody>
                    <a:bodyPr/>
                    <a:lstStyle/>
                    <a:p>
                      <a:pPr algn="l" fontAlgn="b"/>
                      <a:r>
                        <a:rPr lang="en-US" sz="1200" u="none" strike="noStrike">
                          <a:effectLst/>
                        </a:rPr>
                        <a:t>Total Profit With A 7.5% Profit Margin</a:t>
                      </a:r>
                      <a:endParaRPr lang="en-US" sz="12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$36.00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6363705"/>
                  </a:ext>
                </a:extLst>
              </a:tr>
              <a:tr h="321547">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333929719"/>
                  </a:ext>
                </a:extLst>
              </a:tr>
              <a:tr h="321547">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$51.00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$18.75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10533068"/>
                  </a:ext>
                </a:extLst>
              </a:tr>
              <a:tr h="321547">
                <a:tc>
                  <a:txBody>
                    <a:bodyPr/>
                    <a:lstStyle/>
                    <a:p>
                      <a:pPr algn="l" fontAlgn="b"/>
                      <a:r>
                        <a:rPr lang="en-US" sz="1200" u="none" strike="noStrike" dirty="0">
                          <a:effectLst/>
                        </a:rPr>
                        <a:t>Profit Per Visit With 7.5% 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$5.63</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$5.63</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$6.38</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$18.75</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576557147"/>
                  </a:ext>
                </a:extLst>
              </a:tr>
            </a:tbl>
          </a:graphicData>
        </a:graphic>
      </p:graphicFrame>
      <p:pic>
        <p:nvPicPr>
          <p:cNvPr id="2" name="Picture 1">
            <a:extLst>
              <a:ext uri="{FF2B5EF4-FFF2-40B4-BE49-F238E27FC236}">
                <a16:creationId xmlns:a16="http://schemas.microsoft.com/office/drawing/2014/main" id="{9247744C-380A-A942-12B6-78F285FEE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4776" cy="564776"/>
          </a:xfrm>
          <a:prstGeom prst="rect">
            <a:avLst/>
          </a:prstGeom>
        </p:spPr>
      </p:pic>
      <p:sp>
        <p:nvSpPr>
          <p:cNvPr id="3" name="TextBox 2">
            <a:extLst>
              <a:ext uri="{FF2B5EF4-FFF2-40B4-BE49-F238E27FC236}">
                <a16:creationId xmlns:a16="http://schemas.microsoft.com/office/drawing/2014/main" id="{71228A28-AE20-69DB-0810-FB7E6421AB11}"/>
              </a:ext>
            </a:extLst>
          </p:cNvPr>
          <p:cNvSpPr txBox="1"/>
          <p:nvPr/>
        </p:nvSpPr>
        <p:spPr>
          <a:xfrm>
            <a:off x="3747247" y="1296816"/>
            <a:ext cx="1228165" cy="1042972"/>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
        <p:nvSpPr>
          <p:cNvPr id="6" name="TextBox 5">
            <a:extLst>
              <a:ext uri="{FF2B5EF4-FFF2-40B4-BE49-F238E27FC236}">
                <a16:creationId xmlns:a16="http://schemas.microsoft.com/office/drawing/2014/main" id="{E2C1D6BD-BE51-DBB6-260C-5AF1DF98301B}"/>
              </a:ext>
            </a:extLst>
          </p:cNvPr>
          <p:cNvSpPr txBox="1"/>
          <p:nvPr/>
        </p:nvSpPr>
        <p:spPr>
          <a:xfrm>
            <a:off x="62754" y="4204447"/>
            <a:ext cx="12129246" cy="62753"/>
          </a:xfrm>
          <a:prstGeom prst="rect">
            <a:avLst/>
          </a:prstGeom>
          <a:solidFill>
            <a:schemeClr val="tx1"/>
          </a:solidFill>
        </p:spPr>
        <p:txBody>
          <a:bodyPr wrap="square" rtlCol="0">
            <a:noAutofit/>
          </a:bodyPr>
          <a:lstStyle/>
          <a:p>
            <a:endParaRPr lang="en-US" dirty="0"/>
          </a:p>
        </p:txBody>
      </p:sp>
    </p:spTree>
    <p:extLst>
      <p:ext uri="{BB962C8B-B14F-4D97-AF65-F5344CB8AC3E}">
        <p14:creationId xmlns:p14="http://schemas.microsoft.com/office/powerpoint/2010/main" val="270481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D75B3-20BC-2A86-440B-4826E96042EC}"/>
              </a:ext>
            </a:extLst>
          </p:cNvPr>
          <p:cNvSpPr/>
          <p:nvPr/>
        </p:nvSpPr>
        <p:spPr>
          <a:xfrm>
            <a:off x="247649" y="5658057"/>
            <a:ext cx="11696699" cy="28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09CB1E-72D6-DE1D-461D-1A20878EAFDB}"/>
              </a:ext>
            </a:extLst>
          </p:cNvPr>
          <p:cNvSpPr txBox="1"/>
          <p:nvPr/>
        </p:nvSpPr>
        <p:spPr>
          <a:xfrm>
            <a:off x="301250" y="5638539"/>
            <a:ext cx="11589489" cy="1073356"/>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Here You Can See Profit Per Visit For Both A 5% &amp; 7.5% Profit Margin</a:t>
            </a:r>
            <a:endParaRPr lang="en-US" sz="3200" dirty="0">
              <a:ln>
                <a:solidFill>
                  <a:schemeClr val="accent1"/>
                </a:solidFill>
              </a:ln>
              <a:solidFill>
                <a:srgbClr val="FF0000"/>
              </a:solidFill>
              <a:latin typeface="Arial Rounded MT Bold" panose="020F0704030504030204" pitchFamily="34" charset="0"/>
              <a:cs typeface="Aharoni" panose="020B0604020202020204" pitchFamily="2" charset="-79"/>
            </a:endParaRPr>
          </a:p>
        </p:txBody>
      </p:sp>
      <p:graphicFrame>
        <p:nvGraphicFramePr>
          <p:cNvPr id="7" name="Table 6">
            <a:extLst>
              <a:ext uri="{FF2B5EF4-FFF2-40B4-BE49-F238E27FC236}">
                <a16:creationId xmlns:a16="http://schemas.microsoft.com/office/drawing/2014/main" id="{96DBD333-1331-E7E5-D8CC-CBD1885A443E}"/>
              </a:ext>
            </a:extLst>
          </p:cNvPr>
          <p:cNvGraphicFramePr>
            <a:graphicFrameLocks noGrp="1"/>
          </p:cNvGraphicFramePr>
          <p:nvPr>
            <p:extLst>
              <p:ext uri="{D42A27DB-BD31-4B8C-83A1-F6EECF244321}">
                <p14:modId xmlns:p14="http://schemas.microsoft.com/office/powerpoint/2010/main" val="1328049180"/>
              </p:ext>
            </p:extLst>
          </p:nvPr>
        </p:nvGraphicFramePr>
        <p:xfrm>
          <a:off x="62754" y="0"/>
          <a:ext cx="12129245" cy="5475870"/>
        </p:xfrm>
        <a:graphic>
          <a:graphicData uri="http://schemas.openxmlformats.org/drawingml/2006/table">
            <a:tbl>
              <a:tblPr>
                <a:tableStyleId>{5C22544A-7EE6-4342-B048-85BDC9FD1C3A}</a:tableStyleId>
              </a:tblPr>
              <a:tblGrid>
                <a:gridCol w="3413355">
                  <a:extLst>
                    <a:ext uri="{9D8B030D-6E8A-4147-A177-3AD203B41FA5}">
                      <a16:colId xmlns:a16="http://schemas.microsoft.com/office/drawing/2014/main" val="479756122"/>
                    </a:ext>
                  </a:extLst>
                </a:gridCol>
                <a:gridCol w="1405788">
                  <a:extLst>
                    <a:ext uri="{9D8B030D-6E8A-4147-A177-3AD203B41FA5}">
                      <a16:colId xmlns:a16="http://schemas.microsoft.com/office/drawing/2014/main" val="2649112319"/>
                    </a:ext>
                  </a:extLst>
                </a:gridCol>
                <a:gridCol w="1820127">
                  <a:extLst>
                    <a:ext uri="{9D8B030D-6E8A-4147-A177-3AD203B41FA5}">
                      <a16:colId xmlns:a16="http://schemas.microsoft.com/office/drawing/2014/main" val="2907113228"/>
                    </a:ext>
                  </a:extLst>
                </a:gridCol>
                <a:gridCol w="1820127">
                  <a:extLst>
                    <a:ext uri="{9D8B030D-6E8A-4147-A177-3AD203B41FA5}">
                      <a16:colId xmlns:a16="http://schemas.microsoft.com/office/drawing/2014/main" val="1181436493"/>
                    </a:ext>
                  </a:extLst>
                </a:gridCol>
                <a:gridCol w="1834924">
                  <a:extLst>
                    <a:ext uri="{9D8B030D-6E8A-4147-A177-3AD203B41FA5}">
                      <a16:colId xmlns:a16="http://schemas.microsoft.com/office/drawing/2014/main" val="885490610"/>
                    </a:ext>
                  </a:extLst>
                </a:gridCol>
                <a:gridCol w="1834924">
                  <a:extLst>
                    <a:ext uri="{9D8B030D-6E8A-4147-A177-3AD203B41FA5}">
                      <a16:colId xmlns:a16="http://schemas.microsoft.com/office/drawing/2014/main" val="3169636339"/>
                    </a:ext>
                  </a:extLst>
                </a:gridCol>
              </a:tblGrid>
              <a:tr h="826834">
                <a:tc>
                  <a:txBody>
                    <a:bodyPr/>
                    <a:lstStyle/>
                    <a:p>
                      <a:pPr algn="ctr" fontAlgn="b"/>
                      <a:r>
                        <a:rPr lang="en-US" sz="2400" b="1" u="none" strike="noStrike" dirty="0">
                          <a:effectLst/>
                        </a:rPr>
                        <a:t>Your Dining Club                   </a:t>
                      </a:r>
                      <a:r>
                        <a:rPr lang="en-US" sz="2400" b="1" u="none" strike="noStrike" dirty="0">
                          <a:solidFill>
                            <a:srgbClr val="FF0000"/>
                          </a:solidFill>
                          <a:effectLst/>
                        </a:rPr>
                        <a:t>Great Regular Profits</a:t>
                      </a:r>
                      <a:endParaRPr lang="en-US" sz="24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&amp; Where You Are At Today</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Staff Upselling</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Infrequent Diner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Great Regulars Going To A Restaurant With Your Dining Club That You Do Not Have</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034762430"/>
                  </a:ext>
                </a:extLst>
              </a:tr>
              <a:tr h="349108">
                <a:tc>
                  <a:txBody>
                    <a:bodyPr/>
                    <a:lstStyle/>
                    <a:p>
                      <a:pPr algn="ctr" fontAlgn="b"/>
                      <a:r>
                        <a:rPr lang="en-US" sz="1600" u="none" strike="noStrike" dirty="0">
                          <a:effectLst/>
                        </a:rPr>
                        <a:t>Bottom Line Profits Per Party Of 2</a:t>
                      </a:r>
                      <a:endParaRPr lang="en-US" sz="1600" b="1" i="1" u="none" strike="noStrike" dirty="0">
                        <a:solidFill>
                          <a:srgbClr val="00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96163278"/>
                  </a:ext>
                </a:extLst>
              </a:tr>
              <a:tr h="336859">
                <a:tc>
                  <a:txBody>
                    <a:bodyPr/>
                    <a:lstStyle/>
                    <a:p>
                      <a:pPr algn="l" fontAlgn="b"/>
                      <a:r>
                        <a:rPr lang="en-US" sz="1200" u="none" strike="noStrike" dirty="0">
                          <a:effectLst/>
                        </a:rPr>
                        <a:t># Of Restaurant Visits Per Month</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78037484"/>
                  </a:ext>
                </a:extLst>
              </a:tr>
              <a:tr h="321547">
                <a:tc>
                  <a:txBody>
                    <a:bodyPr/>
                    <a:lstStyle/>
                    <a:p>
                      <a:pPr algn="l" fontAlgn="b"/>
                      <a:r>
                        <a:rPr lang="en-US" sz="1200" u="none" strike="noStrike" dirty="0">
                          <a:effectLst/>
                        </a:rPr>
                        <a:t>Average Ticket (2 People)</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30914437"/>
                  </a:ext>
                </a:extLst>
              </a:tr>
              <a:tr h="321547">
                <a:tc>
                  <a:txBody>
                    <a:bodyPr/>
                    <a:lstStyle/>
                    <a:p>
                      <a:pPr algn="l" fontAlgn="b"/>
                      <a:r>
                        <a:rPr lang="en-US" sz="1200" u="none" strike="noStrike">
                          <a:effectLst/>
                        </a:rPr>
                        <a:t>Gross Ticket Total</a:t>
                      </a:r>
                      <a:endParaRPr lang="en-US" sz="12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$600.00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391563222"/>
                  </a:ext>
                </a:extLst>
              </a:tr>
              <a:tr h="321547">
                <a:tc>
                  <a:txBody>
                    <a:bodyPr/>
                    <a:lstStyle/>
                    <a:p>
                      <a:pPr algn="l" fontAlgn="b"/>
                      <a:r>
                        <a:rPr lang="fr-FR" sz="1200" u="none" strike="noStrike" dirty="0">
                          <a:effectLst/>
                        </a:rPr>
                        <a:t>$25.00 Entrée X 8 </a:t>
                      </a:r>
                      <a:r>
                        <a:rPr lang="fr-FR" sz="1200" u="none" strike="noStrike" dirty="0" err="1">
                          <a:effectLst/>
                        </a:rPr>
                        <a:t>Visits</a:t>
                      </a:r>
                      <a:r>
                        <a:rPr lang="fr-FR" sz="1200" u="none" strike="noStrike" dirty="0">
                          <a:effectLst/>
                        </a:rPr>
                        <a:t> Discount</a:t>
                      </a:r>
                      <a:endParaRPr lang="fr-FR"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493381832"/>
                  </a:ext>
                </a:extLst>
              </a:tr>
              <a:tr h="321547">
                <a:tc>
                  <a:txBody>
                    <a:bodyPr/>
                    <a:lstStyle/>
                    <a:p>
                      <a:pPr algn="l" fontAlgn="b"/>
                      <a:r>
                        <a:rPr lang="en-US" sz="1200" u="none" strike="noStrike" dirty="0">
                          <a:effectLst/>
                        </a:rPr>
                        <a:t>Net Sales After Your Dining Club Discount</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24475858"/>
                  </a:ext>
                </a:extLst>
              </a:tr>
              <a:tr h="321547">
                <a:tc>
                  <a:txBody>
                    <a:bodyPr/>
                    <a:lstStyle/>
                    <a:p>
                      <a:pPr algn="l" fontAlgn="b"/>
                      <a:r>
                        <a:rPr lang="en-US" sz="1200" u="none" strike="noStrike" dirty="0">
                          <a:effectLst/>
                        </a:rPr>
                        <a:t>Total Profit With A</a:t>
                      </a:r>
                      <a:r>
                        <a:rPr lang="en-US" sz="1200" b="1" u="none" strike="noStrike" dirty="0">
                          <a:solidFill>
                            <a:srgbClr val="FF0000"/>
                          </a:solidFill>
                          <a:effectLst/>
                        </a:rPr>
                        <a:t> 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$24.00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136857173"/>
                  </a:ext>
                </a:extLst>
              </a:tr>
              <a:tr h="336859">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19611367"/>
                  </a:ext>
                </a:extLst>
              </a:tr>
              <a:tr h="352170">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$39.00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214826280"/>
                  </a:ext>
                </a:extLst>
              </a:tr>
              <a:tr h="336859">
                <a:tc>
                  <a:txBody>
                    <a:bodyPr/>
                    <a:lstStyle/>
                    <a:p>
                      <a:pPr algn="l" fontAlgn="b"/>
                      <a:r>
                        <a:rPr lang="en-US" sz="1200" u="none" strike="noStrike" dirty="0">
                          <a:effectLst/>
                        </a:rPr>
                        <a:t>Profit Per Visit With </a:t>
                      </a:r>
                      <a:r>
                        <a:rPr lang="en-US" sz="1200" b="1" u="none" strike="noStrike" dirty="0">
                          <a:solidFill>
                            <a:srgbClr val="FF0000"/>
                          </a:solidFill>
                          <a:effectLst/>
                        </a:rPr>
                        <a:t>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$3.75</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$4.38</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$4.88</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610256849"/>
                  </a:ext>
                </a:extLst>
              </a:tr>
              <a:tr h="321547">
                <a:tc>
                  <a:txBody>
                    <a:bodyPr/>
                    <a:lstStyle/>
                    <a:p>
                      <a:pPr algn="l" fontAlgn="b"/>
                      <a:r>
                        <a:rPr lang="en-US" sz="1200" u="none" strike="noStrike" dirty="0">
                          <a:effectLst/>
                        </a:rPr>
                        <a:t>Total Profit With A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$36.00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6363705"/>
                  </a:ext>
                </a:extLst>
              </a:tr>
              <a:tr h="321547">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333929719"/>
                  </a:ext>
                </a:extLst>
              </a:tr>
              <a:tr h="321547">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$51.00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$18.75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10533068"/>
                  </a:ext>
                </a:extLst>
              </a:tr>
              <a:tr h="321547">
                <a:tc>
                  <a:txBody>
                    <a:bodyPr/>
                    <a:lstStyle/>
                    <a:p>
                      <a:pPr algn="l" fontAlgn="b"/>
                      <a:r>
                        <a:rPr lang="en-US" sz="1200" u="none" strike="noStrike" dirty="0">
                          <a:effectLst/>
                        </a:rPr>
                        <a:t>Profit Per Visit With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$5.63</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$5.63</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$6.38</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$18.75</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576557147"/>
                  </a:ext>
                </a:extLst>
              </a:tr>
            </a:tbl>
          </a:graphicData>
        </a:graphic>
      </p:graphicFrame>
      <p:pic>
        <p:nvPicPr>
          <p:cNvPr id="2" name="Picture 1">
            <a:extLst>
              <a:ext uri="{FF2B5EF4-FFF2-40B4-BE49-F238E27FC236}">
                <a16:creationId xmlns:a16="http://schemas.microsoft.com/office/drawing/2014/main" id="{9247744C-380A-A942-12B6-78F285FEE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4776" cy="564776"/>
          </a:xfrm>
          <a:prstGeom prst="rect">
            <a:avLst/>
          </a:prstGeom>
        </p:spPr>
      </p:pic>
      <p:sp>
        <p:nvSpPr>
          <p:cNvPr id="3" name="TextBox 2">
            <a:extLst>
              <a:ext uri="{FF2B5EF4-FFF2-40B4-BE49-F238E27FC236}">
                <a16:creationId xmlns:a16="http://schemas.microsoft.com/office/drawing/2014/main" id="{71228A28-AE20-69DB-0810-FB7E6421AB11}"/>
              </a:ext>
            </a:extLst>
          </p:cNvPr>
          <p:cNvSpPr txBox="1"/>
          <p:nvPr/>
        </p:nvSpPr>
        <p:spPr>
          <a:xfrm>
            <a:off x="3823447" y="2907513"/>
            <a:ext cx="1228165" cy="2668271"/>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
        <p:nvSpPr>
          <p:cNvPr id="6" name="TextBox 5">
            <a:extLst>
              <a:ext uri="{FF2B5EF4-FFF2-40B4-BE49-F238E27FC236}">
                <a16:creationId xmlns:a16="http://schemas.microsoft.com/office/drawing/2014/main" id="{E2C1D6BD-BE51-DBB6-260C-5AF1DF98301B}"/>
              </a:ext>
            </a:extLst>
          </p:cNvPr>
          <p:cNvSpPr txBox="1"/>
          <p:nvPr/>
        </p:nvSpPr>
        <p:spPr>
          <a:xfrm>
            <a:off x="62754" y="4204447"/>
            <a:ext cx="12129246" cy="62753"/>
          </a:xfrm>
          <a:prstGeom prst="rect">
            <a:avLst/>
          </a:prstGeom>
          <a:solidFill>
            <a:schemeClr val="tx1"/>
          </a:solidFill>
        </p:spPr>
        <p:txBody>
          <a:bodyPr wrap="square" rtlCol="0">
            <a:noAutofit/>
          </a:bodyPr>
          <a:lstStyle/>
          <a:p>
            <a:endParaRPr lang="en-US" dirty="0"/>
          </a:p>
        </p:txBody>
      </p:sp>
    </p:spTree>
    <p:extLst>
      <p:ext uri="{BB962C8B-B14F-4D97-AF65-F5344CB8AC3E}">
        <p14:creationId xmlns:p14="http://schemas.microsoft.com/office/powerpoint/2010/main" val="30024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D75B3-20BC-2A86-440B-4826E96042EC}"/>
              </a:ext>
            </a:extLst>
          </p:cNvPr>
          <p:cNvSpPr/>
          <p:nvPr/>
        </p:nvSpPr>
        <p:spPr>
          <a:xfrm>
            <a:off x="247649" y="5658057"/>
            <a:ext cx="11696699" cy="28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09CB1E-72D6-DE1D-461D-1A20878EAFDB}"/>
              </a:ext>
            </a:extLst>
          </p:cNvPr>
          <p:cNvSpPr txBox="1"/>
          <p:nvPr/>
        </p:nvSpPr>
        <p:spPr>
          <a:xfrm>
            <a:off x="301250" y="5638539"/>
            <a:ext cx="11589489" cy="1073356"/>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Now Lets Review How Your Dining Club Revenue Sharing Commissions Effect Your Bottom-Line Profits</a:t>
            </a:r>
            <a:endParaRPr lang="en-US" sz="3200" dirty="0">
              <a:ln>
                <a:solidFill>
                  <a:schemeClr val="accent1"/>
                </a:solidFill>
              </a:ln>
              <a:solidFill>
                <a:srgbClr val="FF0000"/>
              </a:solidFill>
              <a:latin typeface="Arial Rounded MT Bold" panose="020F0704030504030204" pitchFamily="34" charset="0"/>
              <a:cs typeface="Aharoni" panose="020B0604020202020204" pitchFamily="2" charset="-79"/>
            </a:endParaRPr>
          </a:p>
        </p:txBody>
      </p:sp>
      <p:graphicFrame>
        <p:nvGraphicFramePr>
          <p:cNvPr id="7" name="Table 6">
            <a:extLst>
              <a:ext uri="{FF2B5EF4-FFF2-40B4-BE49-F238E27FC236}">
                <a16:creationId xmlns:a16="http://schemas.microsoft.com/office/drawing/2014/main" id="{96DBD333-1331-E7E5-D8CC-CBD1885A443E}"/>
              </a:ext>
            </a:extLst>
          </p:cNvPr>
          <p:cNvGraphicFramePr>
            <a:graphicFrameLocks noGrp="1"/>
          </p:cNvGraphicFramePr>
          <p:nvPr>
            <p:extLst>
              <p:ext uri="{D42A27DB-BD31-4B8C-83A1-F6EECF244321}">
                <p14:modId xmlns:p14="http://schemas.microsoft.com/office/powerpoint/2010/main" val="83105791"/>
              </p:ext>
            </p:extLst>
          </p:nvPr>
        </p:nvGraphicFramePr>
        <p:xfrm>
          <a:off x="62754" y="0"/>
          <a:ext cx="12129245" cy="5475870"/>
        </p:xfrm>
        <a:graphic>
          <a:graphicData uri="http://schemas.openxmlformats.org/drawingml/2006/table">
            <a:tbl>
              <a:tblPr>
                <a:tableStyleId>{5C22544A-7EE6-4342-B048-85BDC9FD1C3A}</a:tableStyleId>
              </a:tblPr>
              <a:tblGrid>
                <a:gridCol w="3413355">
                  <a:extLst>
                    <a:ext uri="{9D8B030D-6E8A-4147-A177-3AD203B41FA5}">
                      <a16:colId xmlns:a16="http://schemas.microsoft.com/office/drawing/2014/main" val="479756122"/>
                    </a:ext>
                  </a:extLst>
                </a:gridCol>
                <a:gridCol w="1405788">
                  <a:extLst>
                    <a:ext uri="{9D8B030D-6E8A-4147-A177-3AD203B41FA5}">
                      <a16:colId xmlns:a16="http://schemas.microsoft.com/office/drawing/2014/main" val="2649112319"/>
                    </a:ext>
                  </a:extLst>
                </a:gridCol>
                <a:gridCol w="1820127">
                  <a:extLst>
                    <a:ext uri="{9D8B030D-6E8A-4147-A177-3AD203B41FA5}">
                      <a16:colId xmlns:a16="http://schemas.microsoft.com/office/drawing/2014/main" val="2907113228"/>
                    </a:ext>
                  </a:extLst>
                </a:gridCol>
                <a:gridCol w="1820127">
                  <a:extLst>
                    <a:ext uri="{9D8B030D-6E8A-4147-A177-3AD203B41FA5}">
                      <a16:colId xmlns:a16="http://schemas.microsoft.com/office/drawing/2014/main" val="1181436493"/>
                    </a:ext>
                  </a:extLst>
                </a:gridCol>
                <a:gridCol w="1834924">
                  <a:extLst>
                    <a:ext uri="{9D8B030D-6E8A-4147-A177-3AD203B41FA5}">
                      <a16:colId xmlns:a16="http://schemas.microsoft.com/office/drawing/2014/main" val="885490610"/>
                    </a:ext>
                  </a:extLst>
                </a:gridCol>
                <a:gridCol w="1834924">
                  <a:extLst>
                    <a:ext uri="{9D8B030D-6E8A-4147-A177-3AD203B41FA5}">
                      <a16:colId xmlns:a16="http://schemas.microsoft.com/office/drawing/2014/main" val="3169636339"/>
                    </a:ext>
                  </a:extLst>
                </a:gridCol>
              </a:tblGrid>
              <a:tr h="826834">
                <a:tc>
                  <a:txBody>
                    <a:bodyPr/>
                    <a:lstStyle/>
                    <a:p>
                      <a:pPr algn="ctr" fontAlgn="b"/>
                      <a:r>
                        <a:rPr lang="en-US" sz="2400" b="1" u="none" strike="noStrike" dirty="0">
                          <a:effectLst/>
                        </a:rPr>
                        <a:t>Your Dining Club                   </a:t>
                      </a:r>
                      <a:r>
                        <a:rPr lang="en-US" sz="2400" b="1" u="none" strike="noStrike" dirty="0">
                          <a:solidFill>
                            <a:srgbClr val="FF0000"/>
                          </a:solidFill>
                          <a:effectLst/>
                        </a:rPr>
                        <a:t>Great Regular Profits</a:t>
                      </a:r>
                      <a:endParaRPr lang="en-US" sz="24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&amp; Where You Are At Today</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Staff Upselling</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Infrequent Diner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Great Regulars Going To A Restaurant With Your Dining Club That You Do Not Have</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034762430"/>
                  </a:ext>
                </a:extLst>
              </a:tr>
              <a:tr h="349108">
                <a:tc>
                  <a:txBody>
                    <a:bodyPr/>
                    <a:lstStyle/>
                    <a:p>
                      <a:pPr algn="ctr" fontAlgn="b"/>
                      <a:r>
                        <a:rPr lang="en-US" sz="1600" u="none" strike="noStrike" dirty="0">
                          <a:effectLst/>
                        </a:rPr>
                        <a:t>Bottom Line Profits Per Party Of 2</a:t>
                      </a:r>
                      <a:endParaRPr lang="en-US" sz="1600" b="1" i="1" u="none" strike="noStrike" dirty="0">
                        <a:solidFill>
                          <a:srgbClr val="00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96163278"/>
                  </a:ext>
                </a:extLst>
              </a:tr>
              <a:tr h="336859">
                <a:tc>
                  <a:txBody>
                    <a:bodyPr/>
                    <a:lstStyle/>
                    <a:p>
                      <a:pPr algn="l" fontAlgn="b"/>
                      <a:r>
                        <a:rPr lang="en-US" sz="1200" u="none" strike="noStrike" dirty="0">
                          <a:effectLst/>
                        </a:rPr>
                        <a:t># Of Restaurant Visits Per Month</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78037484"/>
                  </a:ext>
                </a:extLst>
              </a:tr>
              <a:tr h="321547">
                <a:tc>
                  <a:txBody>
                    <a:bodyPr/>
                    <a:lstStyle/>
                    <a:p>
                      <a:pPr algn="l" fontAlgn="b"/>
                      <a:r>
                        <a:rPr lang="en-US" sz="1200" u="none" strike="noStrike" dirty="0">
                          <a:effectLst/>
                        </a:rPr>
                        <a:t>Average Ticket (2 People)</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30914437"/>
                  </a:ext>
                </a:extLst>
              </a:tr>
              <a:tr h="321547">
                <a:tc>
                  <a:txBody>
                    <a:bodyPr/>
                    <a:lstStyle/>
                    <a:p>
                      <a:pPr algn="l" fontAlgn="b"/>
                      <a:r>
                        <a:rPr lang="en-US" sz="1200" u="none" strike="noStrike">
                          <a:effectLst/>
                        </a:rPr>
                        <a:t>Gross Ticket Total</a:t>
                      </a:r>
                      <a:endParaRPr lang="en-US" sz="12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$600.00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391563222"/>
                  </a:ext>
                </a:extLst>
              </a:tr>
              <a:tr h="321547">
                <a:tc>
                  <a:txBody>
                    <a:bodyPr/>
                    <a:lstStyle/>
                    <a:p>
                      <a:pPr algn="l" fontAlgn="b"/>
                      <a:r>
                        <a:rPr lang="fr-FR" sz="1200" u="none" strike="noStrike" dirty="0">
                          <a:effectLst/>
                        </a:rPr>
                        <a:t>$25.00 Entrée X 8 </a:t>
                      </a:r>
                      <a:r>
                        <a:rPr lang="fr-FR" sz="1200" u="none" strike="noStrike" dirty="0" err="1">
                          <a:effectLst/>
                        </a:rPr>
                        <a:t>Visits</a:t>
                      </a:r>
                      <a:r>
                        <a:rPr lang="fr-FR" sz="1200" u="none" strike="noStrike" dirty="0">
                          <a:effectLst/>
                        </a:rPr>
                        <a:t> Discount</a:t>
                      </a:r>
                      <a:endParaRPr lang="fr-FR"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493381832"/>
                  </a:ext>
                </a:extLst>
              </a:tr>
              <a:tr h="321547">
                <a:tc>
                  <a:txBody>
                    <a:bodyPr/>
                    <a:lstStyle/>
                    <a:p>
                      <a:pPr algn="l" fontAlgn="b"/>
                      <a:r>
                        <a:rPr lang="en-US" sz="1200" u="none" strike="noStrike" dirty="0">
                          <a:effectLst/>
                        </a:rPr>
                        <a:t>Net Sales After Your Dining Club Discount</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24475858"/>
                  </a:ext>
                </a:extLst>
              </a:tr>
              <a:tr h="321547">
                <a:tc>
                  <a:txBody>
                    <a:bodyPr/>
                    <a:lstStyle/>
                    <a:p>
                      <a:pPr algn="l" fontAlgn="b"/>
                      <a:r>
                        <a:rPr lang="en-US" sz="1200" u="none" strike="noStrike" dirty="0">
                          <a:effectLst/>
                        </a:rPr>
                        <a:t>Total Profit With A</a:t>
                      </a:r>
                      <a:r>
                        <a:rPr lang="en-US" sz="1200" b="1" u="none" strike="noStrike" dirty="0">
                          <a:solidFill>
                            <a:srgbClr val="FF0000"/>
                          </a:solidFill>
                          <a:effectLst/>
                        </a:rPr>
                        <a:t> 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$24.00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136857173"/>
                  </a:ext>
                </a:extLst>
              </a:tr>
              <a:tr h="336859">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19611367"/>
                  </a:ext>
                </a:extLst>
              </a:tr>
              <a:tr h="352170">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$39.00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214826280"/>
                  </a:ext>
                </a:extLst>
              </a:tr>
              <a:tr h="336859">
                <a:tc>
                  <a:txBody>
                    <a:bodyPr/>
                    <a:lstStyle/>
                    <a:p>
                      <a:pPr algn="l" fontAlgn="b"/>
                      <a:r>
                        <a:rPr lang="en-US" sz="1200" u="none" strike="noStrike" dirty="0">
                          <a:effectLst/>
                        </a:rPr>
                        <a:t>Profit Per Visit With </a:t>
                      </a:r>
                      <a:r>
                        <a:rPr lang="en-US" sz="1200" b="1" u="none" strike="noStrike" dirty="0">
                          <a:solidFill>
                            <a:srgbClr val="FF0000"/>
                          </a:solidFill>
                          <a:effectLst/>
                        </a:rPr>
                        <a:t>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$3.75</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$4.38</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$4.88</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610256849"/>
                  </a:ext>
                </a:extLst>
              </a:tr>
              <a:tr h="321547">
                <a:tc>
                  <a:txBody>
                    <a:bodyPr/>
                    <a:lstStyle/>
                    <a:p>
                      <a:pPr algn="l" fontAlgn="b"/>
                      <a:r>
                        <a:rPr lang="en-US" sz="1200" u="none" strike="noStrike" dirty="0">
                          <a:effectLst/>
                        </a:rPr>
                        <a:t>Total Profit With A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$36.00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6363705"/>
                  </a:ext>
                </a:extLst>
              </a:tr>
              <a:tr h="321547">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333929719"/>
                  </a:ext>
                </a:extLst>
              </a:tr>
              <a:tr h="321547">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$51.00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$18.75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10533068"/>
                  </a:ext>
                </a:extLst>
              </a:tr>
              <a:tr h="321547">
                <a:tc>
                  <a:txBody>
                    <a:bodyPr/>
                    <a:lstStyle/>
                    <a:p>
                      <a:pPr algn="l" fontAlgn="b"/>
                      <a:r>
                        <a:rPr lang="en-US" sz="1200" u="none" strike="noStrike" dirty="0">
                          <a:effectLst/>
                        </a:rPr>
                        <a:t>Profit Per Visit With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$5.63</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$5.63</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$6.38</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$18.75</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576557147"/>
                  </a:ext>
                </a:extLst>
              </a:tr>
            </a:tbl>
          </a:graphicData>
        </a:graphic>
      </p:graphicFrame>
      <p:pic>
        <p:nvPicPr>
          <p:cNvPr id="2" name="Picture 1">
            <a:extLst>
              <a:ext uri="{FF2B5EF4-FFF2-40B4-BE49-F238E27FC236}">
                <a16:creationId xmlns:a16="http://schemas.microsoft.com/office/drawing/2014/main" id="{9247744C-380A-A942-12B6-78F285FEE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4776" cy="564776"/>
          </a:xfrm>
          <a:prstGeom prst="rect">
            <a:avLst/>
          </a:prstGeom>
        </p:spPr>
      </p:pic>
      <p:sp>
        <p:nvSpPr>
          <p:cNvPr id="3" name="TextBox 2">
            <a:extLst>
              <a:ext uri="{FF2B5EF4-FFF2-40B4-BE49-F238E27FC236}">
                <a16:creationId xmlns:a16="http://schemas.microsoft.com/office/drawing/2014/main" id="{71228A28-AE20-69DB-0810-FB7E6421AB11}"/>
              </a:ext>
            </a:extLst>
          </p:cNvPr>
          <p:cNvSpPr txBox="1"/>
          <p:nvPr/>
        </p:nvSpPr>
        <p:spPr>
          <a:xfrm>
            <a:off x="5513293" y="1319417"/>
            <a:ext cx="1228165" cy="1543525"/>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
        <p:nvSpPr>
          <p:cNvPr id="6" name="TextBox 5">
            <a:extLst>
              <a:ext uri="{FF2B5EF4-FFF2-40B4-BE49-F238E27FC236}">
                <a16:creationId xmlns:a16="http://schemas.microsoft.com/office/drawing/2014/main" id="{E2C1D6BD-BE51-DBB6-260C-5AF1DF98301B}"/>
              </a:ext>
            </a:extLst>
          </p:cNvPr>
          <p:cNvSpPr txBox="1"/>
          <p:nvPr/>
        </p:nvSpPr>
        <p:spPr>
          <a:xfrm>
            <a:off x="62754" y="4204447"/>
            <a:ext cx="12129246" cy="62753"/>
          </a:xfrm>
          <a:prstGeom prst="rect">
            <a:avLst/>
          </a:prstGeom>
          <a:solidFill>
            <a:schemeClr val="tx1"/>
          </a:solidFill>
        </p:spPr>
        <p:txBody>
          <a:bodyPr wrap="square" rtlCol="0">
            <a:noAutofit/>
          </a:bodyPr>
          <a:lstStyle/>
          <a:p>
            <a:endParaRPr lang="en-US" dirty="0"/>
          </a:p>
        </p:txBody>
      </p:sp>
    </p:spTree>
    <p:extLst>
      <p:ext uri="{BB962C8B-B14F-4D97-AF65-F5344CB8AC3E}">
        <p14:creationId xmlns:p14="http://schemas.microsoft.com/office/powerpoint/2010/main" val="276601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D75B3-20BC-2A86-440B-4826E96042EC}"/>
              </a:ext>
            </a:extLst>
          </p:cNvPr>
          <p:cNvSpPr/>
          <p:nvPr/>
        </p:nvSpPr>
        <p:spPr>
          <a:xfrm>
            <a:off x="247649" y="5658057"/>
            <a:ext cx="11696699" cy="28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09CB1E-72D6-DE1D-461D-1A20878EAFDB}"/>
              </a:ext>
            </a:extLst>
          </p:cNvPr>
          <p:cNvSpPr txBox="1"/>
          <p:nvPr/>
        </p:nvSpPr>
        <p:spPr>
          <a:xfrm>
            <a:off x="301250" y="5638539"/>
            <a:ext cx="11589489" cy="1073356"/>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Here Shows The $200.00 Your Dining Club Discount For The FREE Entree Subtracted From The Same Size Checks.</a:t>
            </a:r>
            <a:endParaRPr lang="en-US" sz="3200" dirty="0">
              <a:ln>
                <a:solidFill>
                  <a:schemeClr val="accent1"/>
                </a:solidFill>
              </a:ln>
              <a:solidFill>
                <a:srgbClr val="FF0000"/>
              </a:solidFill>
              <a:latin typeface="Arial Rounded MT Bold" panose="020F0704030504030204" pitchFamily="34" charset="0"/>
              <a:cs typeface="Aharoni" panose="020B0604020202020204" pitchFamily="2" charset="-79"/>
            </a:endParaRPr>
          </a:p>
        </p:txBody>
      </p:sp>
      <p:graphicFrame>
        <p:nvGraphicFramePr>
          <p:cNvPr id="7" name="Table 6">
            <a:extLst>
              <a:ext uri="{FF2B5EF4-FFF2-40B4-BE49-F238E27FC236}">
                <a16:creationId xmlns:a16="http://schemas.microsoft.com/office/drawing/2014/main" id="{96DBD333-1331-E7E5-D8CC-CBD1885A443E}"/>
              </a:ext>
            </a:extLst>
          </p:cNvPr>
          <p:cNvGraphicFramePr>
            <a:graphicFrameLocks noGrp="1"/>
          </p:cNvGraphicFramePr>
          <p:nvPr>
            <p:extLst>
              <p:ext uri="{D42A27DB-BD31-4B8C-83A1-F6EECF244321}">
                <p14:modId xmlns:p14="http://schemas.microsoft.com/office/powerpoint/2010/main" val="1439970796"/>
              </p:ext>
            </p:extLst>
          </p:nvPr>
        </p:nvGraphicFramePr>
        <p:xfrm>
          <a:off x="62754" y="0"/>
          <a:ext cx="12129245" cy="5475870"/>
        </p:xfrm>
        <a:graphic>
          <a:graphicData uri="http://schemas.openxmlformats.org/drawingml/2006/table">
            <a:tbl>
              <a:tblPr>
                <a:tableStyleId>{5C22544A-7EE6-4342-B048-85BDC9FD1C3A}</a:tableStyleId>
              </a:tblPr>
              <a:tblGrid>
                <a:gridCol w="3413355">
                  <a:extLst>
                    <a:ext uri="{9D8B030D-6E8A-4147-A177-3AD203B41FA5}">
                      <a16:colId xmlns:a16="http://schemas.microsoft.com/office/drawing/2014/main" val="479756122"/>
                    </a:ext>
                  </a:extLst>
                </a:gridCol>
                <a:gridCol w="1405788">
                  <a:extLst>
                    <a:ext uri="{9D8B030D-6E8A-4147-A177-3AD203B41FA5}">
                      <a16:colId xmlns:a16="http://schemas.microsoft.com/office/drawing/2014/main" val="2649112319"/>
                    </a:ext>
                  </a:extLst>
                </a:gridCol>
                <a:gridCol w="1820127">
                  <a:extLst>
                    <a:ext uri="{9D8B030D-6E8A-4147-A177-3AD203B41FA5}">
                      <a16:colId xmlns:a16="http://schemas.microsoft.com/office/drawing/2014/main" val="2907113228"/>
                    </a:ext>
                  </a:extLst>
                </a:gridCol>
                <a:gridCol w="1820127">
                  <a:extLst>
                    <a:ext uri="{9D8B030D-6E8A-4147-A177-3AD203B41FA5}">
                      <a16:colId xmlns:a16="http://schemas.microsoft.com/office/drawing/2014/main" val="1181436493"/>
                    </a:ext>
                  </a:extLst>
                </a:gridCol>
                <a:gridCol w="1834924">
                  <a:extLst>
                    <a:ext uri="{9D8B030D-6E8A-4147-A177-3AD203B41FA5}">
                      <a16:colId xmlns:a16="http://schemas.microsoft.com/office/drawing/2014/main" val="885490610"/>
                    </a:ext>
                  </a:extLst>
                </a:gridCol>
                <a:gridCol w="1834924">
                  <a:extLst>
                    <a:ext uri="{9D8B030D-6E8A-4147-A177-3AD203B41FA5}">
                      <a16:colId xmlns:a16="http://schemas.microsoft.com/office/drawing/2014/main" val="3169636339"/>
                    </a:ext>
                  </a:extLst>
                </a:gridCol>
              </a:tblGrid>
              <a:tr h="826834">
                <a:tc>
                  <a:txBody>
                    <a:bodyPr/>
                    <a:lstStyle/>
                    <a:p>
                      <a:pPr algn="ctr" fontAlgn="b"/>
                      <a:r>
                        <a:rPr lang="en-US" sz="2400" b="1" u="none" strike="noStrike" dirty="0">
                          <a:effectLst/>
                        </a:rPr>
                        <a:t>Your Dining Club                   </a:t>
                      </a:r>
                      <a:r>
                        <a:rPr lang="en-US" sz="2400" b="1" u="none" strike="noStrike" dirty="0">
                          <a:solidFill>
                            <a:srgbClr val="FF0000"/>
                          </a:solidFill>
                          <a:effectLst/>
                        </a:rPr>
                        <a:t>Great Regular Profits</a:t>
                      </a:r>
                      <a:endParaRPr lang="en-US" sz="24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&amp; Where You Are At Today</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Staff Upselling</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Infrequent Diner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Great Regulars Going To A Restaurant With Your Dining Club That You Do Not Have</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034762430"/>
                  </a:ext>
                </a:extLst>
              </a:tr>
              <a:tr h="349108">
                <a:tc>
                  <a:txBody>
                    <a:bodyPr/>
                    <a:lstStyle/>
                    <a:p>
                      <a:pPr algn="ctr" fontAlgn="b"/>
                      <a:r>
                        <a:rPr lang="en-US" sz="1600" u="none" strike="noStrike" dirty="0">
                          <a:effectLst/>
                        </a:rPr>
                        <a:t>Bottom Line Profits Per Party Of 2</a:t>
                      </a:r>
                      <a:endParaRPr lang="en-US" sz="1600" b="1" i="1" u="none" strike="noStrike" dirty="0">
                        <a:solidFill>
                          <a:srgbClr val="00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96163278"/>
                  </a:ext>
                </a:extLst>
              </a:tr>
              <a:tr h="336859">
                <a:tc>
                  <a:txBody>
                    <a:bodyPr/>
                    <a:lstStyle/>
                    <a:p>
                      <a:pPr algn="l" fontAlgn="b"/>
                      <a:r>
                        <a:rPr lang="en-US" sz="1200" u="none" strike="noStrike" dirty="0">
                          <a:effectLst/>
                        </a:rPr>
                        <a:t># Of Restaurant Visits Per Month</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78037484"/>
                  </a:ext>
                </a:extLst>
              </a:tr>
              <a:tr h="321547">
                <a:tc>
                  <a:txBody>
                    <a:bodyPr/>
                    <a:lstStyle/>
                    <a:p>
                      <a:pPr algn="l" fontAlgn="b"/>
                      <a:r>
                        <a:rPr lang="en-US" sz="1200" u="none" strike="noStrike" dirty="0">
                          <a:effectLst/>
                        </a:rPr>
                        <a:t>Average Ticket (2 People)</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30914437"/>
                  </a:ext>
                </a:extLst>
              </a:tr>
              <a:tr h="321547">
                <a:tc>
                  <a:txBody>
                    <a:bodyPr/>
                    <a:lstStyle/>
                    <a:p>
                      <a:pPr algn="l" fontAlgn="b"/>
                      <a:r>
                        <a:rPr lang="en-US" sz="1200" u="none" strike="noStrike">
                          <a:effectLst/>
                        </a:rPr>
                        <a:t>Gross Ticket Total</a:t>
                      </a:r>
                      <a:endParaRPr lang="en-US" sz="12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$600.00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391563222"/>
                  </a:ext>
                </a:extLst>
              </a:tr>
              <a:tr h="321547">
                <a:tc>
                  <a:txBody>
                    <a:bodyPr/>
                    <a:lstStyle/>
                    <a:p>
                      <a:pPr algn="l" fontAlgn="b"/>
                      <a:r>
                        <a:rPr lang="fr-FR" sz="1200" u="none" strike="noStrike" dirty="0">
                          <a:effectLst/>
                        </a:rPr>
                        <a:t>$25.00 Entrée X 8 </a:t>
                      </a:r>
                      <a:r>
                        <a:rPr lang="fr-FR" sz="1200" u="none" strike="noStrike" dirty="0" err="1">
                          <a:effectLst/>
                        </a:rPr>
                        <a:t>Visits</a:t>
                      </a:r>
                      <a:r>
                        <a:rPr lang="fr-FR" sz="1200" u="none" strike="noStrike" dirty="0">
                          <a:effectLst/>
                        </a:rPr>
                        <a:t> Discount</a:t>
                      </a:r>
                      <a:endParaRPr lang="fr-FR"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$200.00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493381832"/>
                  </a:ext>
                </a:extLst>
              </a:tr>
              <a:tr h="321547">
                <a:tc>
                  <a:txBody>
                    <a:bodyPr/>
                    <a:lstStyle/>
                    <a:p>
                      <a:pPr algn="l" fontAlgn="b"/>
                      <a:r>
                        <a:rPr lang="en-US" sz="1200" u="none" strike="noStrike" dirty="0">
                          <a:effectLst/>
                        </a:rPr>
                        <a:t>Net Sales After Your Dining Club Discount</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$400.00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24475858"/>
                  </a:ext>
                </a:extLst>
              </a:tr>
              <a:tr h="321547">
                <a:tc>
                  <a:txBody>
                    <a:bodyPr/>
                    <a:lstStyle/>
                    <a:p>
                      <a:pPr algn="l" fontAlgn="b"/>
                      <a:r>
                        <a:rPr lang="en-US" sz="1200" u="none" strike="noStrike" dirty="0">
                          <a:effectLst/>
                        </a:rPr>
                        <a:t>Total Profit With A</a:t>
                      </a:r>
                      <a:r>
                        <a:rPr lang="en-US" sz="1200" b="1" u="none" strike="noStrike" dirty="0">
                          <a:solidFill>
                            <a:srgbClr val="FF0000"/>
                          </a:solidFill>
                          <a:effectLst/>
                        </a:rPr>
                        <a:t> 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$20.00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$24.00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136857173"/>
                  </a:ext>
                </a:extLst>
              </a:tr>
              <a:tr h="336859">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19611367"/>
                  </a:ext>
                </a:extLst>
              </a:tr>
              <a:tr h="352170">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$39.00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214826280"/>
                  </a:ext>
                </a:extLst>
              </a:tr>
              <a:tr h="336859">
                <a:tc>
                  <a:txBody>
                    <a:bodyPr/>
                    <a:lstStyle/>
                    <a:p>
                      <a:pPr algn="l" fontAlgn="b"/>
                      <a:r>
                        <a:rPr lang="en-US" sz="1200" u="none" strike="noStrike" dirty="0">
                          <a:effectLst/>
                        </a:rPr>
                        <a:t>Profit Per Visit With </a:t>
                      </a:r>
                      <a:r>
                        <a:rPr lang="en-US" sz="1200" b="1" u="none" strike="noStrike" dirty="0">
                          <a:solidFill>
                            <a:srgbClr val="FF0000"/>
                          </a:solidFill>
                          <a:effectLst/>
                        </a:rPr>
                        <a:t>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$3.75</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$4.38</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$4.88</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610256849"/>
                  </a:ext>
                </a:extLst>
              </a:tr>
              <a:tr h="321547">
                <a:tc>
                  <a:txBody>
                    <a:bodyPr/>
                    <a:lstStyle/>
                    <a:p>
                      <a:pPr algn="l" fontAlgn="b"/>
                      <a:r>
                        <a:rPr lang="en-US" sz="1200" u="none" strike="noStrike" dirty="0">
                          <a:effectLst/>
                        </a:rPr>
                        <a:t>Total Profit With A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$36.00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6363705"/>
                  </a:ext>
                </a:extLst>
              </a:tr>
              <a:tr h="321547">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333929719"/>
                  </a:ext>
                </a:extLst>
              </a:tr>
              <a:tr h="321547">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$51.00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$18.75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10533068"/>
                  </a:ext>
                </a:extLst>
              </a:tr>
              <a:tr h="321547">
                <a:tc>
                  <a:txBody>
                    <a:bodyPr/>
                    <a:lstStyle/>
                    <a:p>
                      <a:pPr algn="l" fontAlgn="b"/>
                      <a:r>
                        <a:rPr lang="en-US" sz="1200" u="none" strike="noStrike" dirty="0">
                          <a:effectLst/>
                        </a:rPr>
                        <a:t>Profit Per Visit With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$5.63</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$5.63</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$6.38</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$18.75</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576557147"/>
                  </a:ext>
                </a:extLst>
              </a:tr>
            </a:tbl>
          </a:graphicData>
        </a:graphic>
      </p:graphicFrame>
      <p:pic>
        <p:nvPicPr>
          <p:cNvPr id="2" name="Picture 1">
            <a:extLst>
              <a:ext uri="{FF2B5EF4-FFF2-40B4-BE49-F238E27FC236}">
                <a16:creationId xmlns:a16="http://schemas.microsoft.com/office/drawing/2014/main" id="{9247744C-380A-A942-12B6-78F285FEE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4776" cy="564776"/>
          </a:xfrm>
          <a:prstGeom prst="rect">
            <a:avLst/>
          </a:prstGeom>
        </p:spPr>
      </p:pic>
      <p:sp>
        <p:nvSpPr>
          <p:cNvPr id="3" name="TextBox 2">
            <a:extLst>
              <a:ext uri="{FF2B5EF4-FFF2-40B4-BE49-F238E27FC236}">
                <a16:creationId xmlns:a16="http://schemas.microsoft.com/office/drawing/2014/main" id="{71228A28-AE20-69DB-0810-FB7E6421AB11}"/>
              </a:ext>
            </a:extLst>
          </p:cNvPr>
          <p:cNvSpPr txBox="1"/>
          <p:nvPr/>
        </p:nvSpPr>
        <p:spPr>
          <a:xfrm>
            <a:off x="5611263" y="1330461"/>
            <a:ext cx="1228165" cy="1837282"/>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
        <p:nvSpPr>
          <p:cNvPr id="6" name="TextBox 5">
            <a:extLst>
              <a:ext uri="{FF2B5EF4-FFF2-40B4-BE49-F238E27FC236}">
                <a16:creationId xmlns:a16="http://schemas.microsoft.com/office/drawing/2014/main" id="{E2C1D6BD-BE51-DBB6-260C-5AF1DF98301B}"/>
              </a:ext>
            </a:extLst>
          </p:cNvPr>
          <p:cNvSpPr txBox="1"/>
          <p:nvPr/>
        </p:nvSpPr>
        <p:spPr>
          <a:xfrm>
            <a:off x="62754" y="4204447"/>
            <a:ext cx="12129246" cy="62753"/>
          </a:xfrm>
          <a:prstGeom prst="rect">
            <a:avLst/>
          </a:prstGeom>
          <a:solidFill>
            <a:schemeClr val="tx1"/>
          </a:solidFill>
        </p:spPr>
        <p:txBody>
          <a:bodyPr wrap="square" rtlCol="0">
            <a:noAutofit/>
          </a:bodyPr>
          <a:lstStyle/>
          <a:p>
            <a:endParaRPr lang="en-US" dirty="0"/>
          </a:p>
        </p:txBody>
      </p:sp>
    </p:spTree>
    <p:extLst>
      <p:ext uri="{BB962C8B-B14F-4D97-AF65-F5344CB8AC3E}">
        <p14:creationId xmlns:p14="http://schemas.microsoft.com/office/powerpoint/2010/main" val="143669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0A0926-680D-620D-E084-49B47DBB7A72}"/>
              </a:ext>
            </a:extLst>
          </p:cNvPr>
          <p:cNvSpPr txBox="1"/>
          <p:nvPr/>
        </p:nvSpPr>
        <p:spPr>
          <a:xfrm>
            <a:off x="350874" y="5269230"/>
            <a:ext cx="11589489" cy="1471280"/>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Does Your Restaurant Qualify For The</a:t>
            </a:r>
            <a:br>
              <a:rPr lang="en-US" sz="3200" dirty="0">
                <a:ln>
                  <a:solidFill>
                    <a:schemeClr val="accent1"/>
                  </a:solidFill>
                </a:ln>
                <a:latin typeface="Arial Rounded MT Bold" panose="020F0704030504030204" pitchFamily="34" charset="0"/>
                <a:cs typeface="Aharoni" panose="020B0604020202020204" pitchFamily="2" charset="-79"/>
              </a:rPr>
            </a:b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Your Restaurant Profit Group </a:t>
            </a:r>
            <a:r>
              <a:rPr lang="en-US" sz="3200" dirty="0">
                <a:ln>
                  <a:solidFill>
                    <a:schemeClr val="accent1"/>
                  </a:solidFill>
                </a:ln>
                <a:latin typeface="Arial Rounded MT Bold" panose="020F0704030504030204" pitchFamily="34" charset="0"/>
                <a:cs typeface="Aharoni" panose="020B0604020202020204" pitchFamily="2" charset="-79"/>
              </a:rPr>
              <a:t>Dining Platform?</a:t>
            </a:r>
            <a:endParaRPr lang="en-US" sz="3200" dirty="0">
              <a:ln>
                <a:solidFill>
                  <a:schemeClr val="accent1"/>
                </a:solidFill>
              </a:ln>
              <a:latin typeface="Aharoni" panose="020B0604020202020204" pitchFamily="2" charset="-79"/>
              <a:cs typeface="Aharoni" panose="020B0604020202020204" pitchFamily="2" charset="-79"/>
            </a:endParaRPr>
          </a:p>
          <a:p>
            <a:pPr algn="ctr"/>
            <a:endParaRPr lang="en-US" sz="4400" dirty="0">
              <a:ln>
                <a:solidFill>
                  <a:schemeClr val="accent1"/>
                </a:solidFill>
              </a:ln>
              <a:latin typeface="Aharoni" panose="020B0604020202020204" pitchFamily="2" charset="-79"/>
              <a:cs typeface="Aharoni" panose="020B0604020202020204" pitchFamily="2" charset="-79"/>
            </a:endParaRPr>
          </a:p>
        </p:txBody>
      </p:sp>
      <p:pic>
        <p:nvPicPr>
          <p:cNvPr id="4098" name="Picture 2" descr="Do you Qualify for our Teacher Grant? | Education Grants">
            <a:extLst>
              <a:ext uri="{FF2B5EF4-FFF2-40B4-BE49-F238E27FC236}">
                <a16:creationId xmlns:a16="http://schemas.microsoft.com/office/drawing/2014/main" id="{3F44B970-78B3-80E2-0ED8-C110AE8291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09" y="142875"/>
            <a:ext cx="7487147" cy="47834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in a boat&#10;&#10;Description automatically generated with medium confidence">
            <a:extLst>
              <a:ext uri="{FF2B5EF4-FFF2-40B4-BE49-F238E27FC236}">
                <a16:creationId xmlns:a16="http://schemas.microsoft.com/office/drawing/2014/main" id="{94F8D6FD-E298-40D6-5768-D8434CF6213F}"/>
              </a:ext>
            </a:extLst>
          </p:cNvPr>
          <p:cNvPicPr>
            <a:picLocks noChangeAspect="1"/>
          </p:cNvPicPr>
          <p:nvPr/>
        </p:nvPicPr>
        <p:blipFill rotWithShape="1">
          <a:blip r:embed="rId4">
            <a:extLst>
              <a:ext uri="{28A0092B-C50C-407E-A947-70E740481C1C}">
                <a14:useLocalDpi xmlns:a14="http://schemas.microsoft.com/office/drawing/2010/main" val="0"/>
              </a:ext>
            </a:extLst>
          </a:blip>
          <a:srcRect t="9333" b="11334"/>
          <a:stretch/>
        </p:blipFill>
        <p:spPr>
          <a:xfrm>
            <a:off x="5532888" y="2023110"/>
            <a:ext cx="2072368" cy="2903220"/>
          </a:xfrm>
          <a:prstGeom prst="rect">
            <a:avLst/>
          </a:prstGeom>
        </p:spPr>
      </p:pic>
      <p:pic>
        <p:nvPicPr>
          <p:cNvPr id="6" name="Picture 5" descr="A red and white life preserver&#10;&#10;Description automatically generated with medium confidence">
            <a:extLst>
              <a:ext uri="{FF2B5EF4-FFF2-40B4-BE49-F238E27FC236}">
                <a16:creationId xmlns:a16="http://schemas.microsoft.com/office/drawing/2014/main" id="{11CA86CC-25FA-74A8-D03C-38B9BC94F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6640" y="408676"/>
            <a:ext cx="4943458" cy="4648224"/>
          </a:xfrm>
          <a:prstGeom prst="rect">
            <a:avLst/>
          </a:prstGeom>
        </p:spPr>
      </p:pic>
      <p:pic>
        <p:nvPicPr>
          <p:cNvPr id="10" name="Picture 9" descr="A cartoon of a restaurant&#10;&#10;Description automatically generated with low confidence">
            <a:extLst>
              <a:ext uri="{FF2B5EF4-FFF2-40B4-BE49-F238E27FC236}">
                <a16:creationId xmlns:a16="http://schemas.microsoft.com/office/drawing/2014/main" id="{4670DC80-647E-F6C1-F143-2B1936401C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30" y="1900237"/>
            <a:ext cx="2274078" cy="2923223"/>
          </a:xfrm>
          <a:prstGeom prst="rect">
            <a:avLst/>
          </a:prstGeom>
        </p:spPr>
      </p:pic>
      <p:pic>
        <p:nvPicPr>
          <p:cNvPr id="11" name="Picture 10" descr="A restaurant logo with a chef hat and spoon&#10;&#10;Description automatically generated">
            <a:extLst>
              <a:ext uri="{FF2B5EF4-FFF2-40B4-BE49-F238E27FC236}">
                <a16:creationId xmlns:a16="http://schemas.microsoft.com/office/drawing/2014/main" id="{1FF5243C-1E91-6F49-C5E2-BCE2FA0FE6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8119" y="2023110"/>
            <a:ext cx="1298163" cy="1298163"/>
          </a:xfrm>
          <a:prstGeom prst="rect">
            <a:avLst/>
          </a:prstGeom>
        </p:spPr>
      </p:pic>
    </p:spTree>
    <p:extLst>
      <p:ext uri="{BB962C8B-B14F-4D97-AF65-F5344CB8AC3E}">
        <p14:creationId xmlns:p14="http://schemas.microsoft.com/office/powerpoint/2010/main" val="2176187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D75B3-20BC-2A86-440B-4826E96042EC}"/>
              </a:ext>
            </a:extLst>
          </p:cNvPr>
          <p:cNvSpPr/>
          <p:nvPr/>
        </p:nvSpPr>
        <p:spPr>
          <a:xfrm>
            <a:off x="247649" y="5658057"/>
            <a:ext cx="11696699" cy="28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09CB1E-72D6-DE1D-461D-1A20878EAFDB}"/>
              </a:ext>
            </a:extLst>
          </p:cNvPr>
          <p:cNvSpPr txBox="1"/>
          <p:nvPr/>
        </p:nvSpPr>
        <p:spPr>
          <a:xfrm>
            <a:off x="301250" y="5638539"/>
            <a:ext cx="11589489" cy="1073356"/>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Here Shows Profits Once You Add In The $15.00 Per Month Your Dining Club Revenue Sharing Commissions.</a:t>
            </a:r>
            <a:endParaRPr lang="en-US" sz="3200" dirty="0">
              <a:ln>
                <a:solidFill>
                  <a:schemeClr val="accent1"/>
                </a:solidFill>
              </a:ln>
              <a:solidFill>
                <a:srgbClr val="FF0000"/>
              </a:solidFill>
              <a:latin typeface="Arial Rounded MT Bold" panose="020F0704030504030204" pitchFamily="34" charset="0"/>
              <a:cs typeface="Aharoni" panose="020B0604020202020204" pitchFamily="2" charset="-79"/>
            </a:endParaRPr>
          </a:p>
        </p:txBody>
      </p:sp>
      <p:graphicFrame>
        <p:nvGraphicFramePr>
          <p:cNvPr id="7" name="Table 6">
            <a:extLst>
              <a:ext uri="{FF2B5EF4-FFF2-40B4-BE49-F238E27FC236}">
                <a16:creationId xmlns:a16="http://schemas.microsoft.com/office/drawing/2014/main" id="{96DBD333-1331-E7E5-D8CC-CBD1885A443E}"/>
              </a:ext>
            </a:extLst>
          </p:cNvPr>
          <p:cNvGraphicFramePr>
            <a:graphicFrameLocks noGrp="1"/>
          </p:cNvGraphicFramePr>
          <p:nvPr>
            <p:extLst>
              <p:ext uri="{D42A27DB-BD31-4B8C-83A1-F6EECF244321}">
                <p14:modId xmlns:p14="http://schemas.microsoft.com/office/powerpoint/2010/main" val="4051064129"/>
              </p:ext>
            </p:extLst>
          </p:nvPr>
        </p:nvGraphicFramePr>
        <p:xfrm>
          <a:off x="62754" y="0"/>
          <a:ext cx="12129245" cy="5470490"/>
        </p:xfrm>
        <a:graphic>
          <a:graphicData uri="http://schemas.openxmlformats.org/drawingml/2006/table">
            <a:tbl>
              <a:tblPr>
                <a:tableStyleId>{5C22544A-7EE6-4342-B048-85BDC9FD1C3A}</a:tableStyleId>
              </a:tblPr>
              <a:tblGrid>
                <a:gridCol w="3413355">
                  <a:extLst>
                    <a:ext uri="{9D8B030D-6E8A-4147-A177-3AD203B41FA5}">
                      <a16:colId xmlns:a16="http://schemas.microsoft.com/office/drawing/2014/main" val="479756122"/>
                    </a:ext>
                  </a:extLst>
                </a:gridCol>
                <a:gridCol w="1405788">
                  <a:extLst>
                    <a:ext uri="{9D8B030D-6E8A-4147-A177-3AD203B41FA5}">
                      <a16:colId xmlns:a16="http://schemas.microsoft.com/office/drawing/2014/main" val="2649112319"/>
                    </a:ext>
                  </a:extLst>
                </a:gridCol>
                <a:gridCol w="1820127">
                  <a:extLst>
                    <a:ext uri="{9D8B030D-6E8A-4147-A177-3AD203B41FA5}">
                      <a16:colId xmlns:a16="http://schemas.microsoft.com/office/drawing/2014/main" val="2907113228"/>
                    </a:ext>
                  </a:extLst>
                </a:gridCol>
                <a:gridCol w="1820127">
                  <a:extLst>
                    <a:ext uri="{9D8B030D-6E8A-4147-A177-3AD203B41FA5}">
                      <a16:colId xmlns:a16="http://schemas.microsoft.com/office/drawing/2014/main" val="1181436493"/>
                    </a:ext>
                  </a:extLst>
                </a:gridCol>
                <a:gridCol w="1834924">
                  <a:extLst>
                    <a:ext uri="{9D8B030D-6E8A-4147-A177-3AD203B41FA5}">
                      <a16:colId xmlns:a16="http://schemas.microsoft.com/office/drawing/2014/main" val="885490610"/>
                    </a:ext>
                  </a:extLst>
                </a:gridCol>
                <a:gridCol w="1834924">
                  <a:extLst>
                    <a:ext uri="{9D8B030D-6E8A-4147-A177-3AD203B41FA5}">
                      <a16:colId xmlns:a16="http://schemas.microsoft.com/office/drawing/2014/main" val="3169636339"/>
                    </a:ext>
                  </a:extLst>
                </a:gridCol>
              </a:tblGrid>
              <a:tr h="826834">
                <a:tc>
                  <a:txBody>
                    <a:bodyPr/>
                    <a:lstStyle/>
                    <a:p>
                      <a:pPr algn="ctr" fontAlgn="b"/>
                      <a:r>
                        <a:rPr lang="en-US" sz="2400" b="1" u="none" strike="noStrike" dirty="0">
                          <a:effectLst/>
                        </a:rPr>
                        <a:t>Your Dining Club                   </a:t>
                      </a:r>
                      <a:r>
                        <a:rPr lang="en-US" sz="2400" b="1" u="none" strike="noStrike" dirty="0">
                          <a:solidFill>
                            <a:srgbClr val="FF0000"/>
                          </a:solidFill>
                          <a:effectLst/>
                        </a:rPr>
                        <a:t>Great Regular Profits</a:t>
                      </a:r>
                      <a:endParaRPr lang="en-US" sz="24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&amp; Where You Are At Today</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Staff Upselling</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Infrequent Diner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Great Regulars Going To A Restaurant With Your Dining Club That You Do Not Have</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034762430"/>
                  </a:ext>
                </a:extLst>
              </a:tr>
              <a:tr h="349108">
                <a:tc>
                  <a:txBody>
                    <a:bodyPr/>
                    <a:lstStyle/>
                    <a:p>
                      <a:pPr algn="ctr" fontAlgn="b"/>
                      <a:r>
                        <a:rPr lang="en-US" sz="1600" u="none" strike="noStrike" dirty="0">
                          <a:effectLst/>
                        </a:rPr>
                        <a:t>Bottom Line Profits Per Party Of 2</a:t>
                      </a:r>
                      <a:endParaRPr lang="en-US" sz="1600" b="1" i="1" u="none" strike="noStrike" dirty="0">
                        <a:solidFill>
                          <a:srgbClr val="00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96163278"/>
                  </a:ext>
                </a:extLst>
              </a:tr>
              <a:tr h="336859">
                <a:tc>
                  <a:txBody>
                    <a:bodyPr/>
                    <a:lstStyle/>
                    <a:p>
                      <a:pPr algn="l" fontAlgn="b"/>
                      <a:r>
                        <a:rPr lang="en-US" sz="1200" u="none" strike="noStrike" dirty="0">
                          <a:effectLst/>
                        </a:rPr>
                        <a:t># Of Restaurant Visits Per Month</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78037484"/>
                  </a:ext>
                </a:extLst>
              </a:tr>
              <a:tr h="321547">
                <a:tc>
                  <a:txBody>
                    <a:bodyPr/>
                    <a:lstStyle/>
                    <a:p>
                      <a:pPr algn="l" fontAlgn="b"/>
                      <a:r>
                        <a:rPr lang="en-US" sz="1200" u="none" strike="noStrike" dirty="0">
                          <a:effectLst/>
                        </a:rPr>
                        <a:t>Average Ticket (2 People)</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30914437"/>
                  </a:ext>
                </a:extLst>
              </a:tr>
              <a:tr h="321547">
                <a:tc>
                  <a:txBody>
                    <a:bodyPr/>
                    <a:lstStyle/>
                    <a:p>
                      <a:pPr algn="l" fontAlgn="b"/>
                      <a:r>
                        <a:rPr lang="en-US" sz="1200" u="none" strike="noStrike">
                          <a:effectLst/>
                        </a:rPr>
                        <a:t>Gross Ticket Total</a:t>
                      </a:r>
                      <a:endParaRPr lang="en-US" sz="12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$600.00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391563222"/>
                  </a:ext>
                </a:extLst>
              </a:tr>
              <a:tr h="321547">
                <a:tc>
                  <a:txBody>
                    <a:bodyPr/>
                    <a:lstStyle/>
                    <a:p>
                      <a:pPr algn="l" fontAlgn="b"/>
                      <a:r>
                        <a:rPr lang="fr-FR" sz="1200" u="none" strike="noStrike" dirty="0">
                          <a:effectLst/>
                        </a:rPr>
                        <a:t>$25.00 Entrée X 8 </a:t>
                      </a:r>
                      <a:r>
                        <a:rPr lang="fr-FR" sz="1200" u="none" strike="noStrike" dirty="0" err="1">
                          <a:effectLst/>
                        </a:rPr>
                        <a:t>Visits</a:t>
                      </a:r>
                      <a:r>
                        <a:rPr lang="fr-FR" sz="1200" u="none" strike="noStrike" dirty="0">
                          <a:effectLst/>
                        </a:rPr>
                        <a:t> Discount</a:t>
                      </a:r>
                      <a:endParaRPr lang="fr-FR"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$200.00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493381832"/>
                  </a:ext>
                </a:extLst>
              </a:tr>
              <a:tr h="321547">
                <a:tc>
                  <a:txBody>
                    <a:bodyPr/>
                    <a:lstStyle/>
                    <a:p>
                      <a:pPr algn="l" fontAlgn="b"/>
                      <a:r>
                        <a:rPr lang="en-US" sz="1200" u="none" strike="noStrike" dirty="0">
                          <a:effectLst/>
                        </a:rPr>
                        <a:t>Net Sales After Your Dining Club Discount</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$480.00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24475858"/>
                  </a:ext>
                </a:extLst>
              </a:tr>
              <a:tr h="321547">
                <a:tc>
                  <a:txBody>
                    <a:bodyPr/>
                    <a:lstStyle/>
                    <a:p>
                      <a:pPr algn="l" fontAlgn="b"/>
                      <a:r>
                        <a:rPr lang="en-US" sz="1200" u="none" strike="noStrike" dirty="0">
                          <a:effectLst/>
                        </a:rPr>
                        <a:t>Total Profit With A</a:t>
                      </a:r>
                      <a:r>
                        <a:rPr lang="en-US" sz="1200" b="1" u="none" strike="noStrike" dirty="0">
                          <a:solidFill>
                            <a:srgbClr val="FF0000"/>
                          </a:solidFill>
                          <a:effectLst/>
                        </a:rPr>
                        <a:t> 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$24.00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136857173"/>
                  </a:ext>
                </a:extLst>
              </a:tr>
              <a:tr h="336859">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$15.00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19611367"/>
                  </a:ext>
                </a:extLst>
              </a:tr>
              <a:tr h="352170">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$39.00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214826280"/>
                  </a:ext>
                </a:extLst>
              </a:tr>
              <a:tr h="336859">
                <a:tc>
                  <a:txBody>
                    <a:bodyPr/>
                    <a:lstStyle/>
                    <a:p>
                      <a:pPr algn="l" fontAlgn="b"/>
                      <a:r>
                        <a:rPr lang="en-US" sz="1200" u="none" strike="noStrike" dirty="0">
                          <a:effectLst/>
                        </a:rPr>
                        <a:t>Profit Per Visit With </a:t>
                      </a:r>
                      <a:r>
                        <a:rPr lang="en-US" sz="1200" b="1" u="none" strike="noStrike" dirty="0">
                          <a:solidFill>
                            <a:srgbClr val="FF0000"/>
                          </a:solidFill>
                          <a:effectLst/>
                        </a:rPr>
                        <a:t>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$3.75</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$4.38</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$4.88</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610256849"/>
                  </a:ext>
                </a:extLst>
              </a:tr>
              <a:tr h="321547">
                <a:tc>
                  <a:txBody>
                    <a:bodyPr/>
                    <a:lstStyle/>
                    <a:p>
                      <a:pPr algn="l" fontAlgn="b"/>
                      <a:r>
                        <a:rPr lang="en-US" sz="1200" u="none" strike="noStrike" dirty="0">
                          <a:effectLst/>
                        </a:rPr>
                        <a:t>Total Profit With A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$36.00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6363705"/>
                  </a:ext>
                </a:extLst>
              </a:tr>
              <a:tr h="321547">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$15.00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333929719"/>
                  </a:ext>
                </a:extLst>
              </a:tr>
              <a:tr h="316167">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$51.00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$18.75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10533068"/>
                  </a:ext>
                </a:extLst>
              </a:tr>
              <a:tr h="321547">
                <a:tc>
                  <a:txBody>
                    <a:bodyPr/>
                    <a:lstStyle/>
                    <a:p>
                      <a:pPr algn="l" fontAlgn="b"/>
                      <a:r>
                        <a:rPr lang="en-US" sz="1200" u="none" strike="noStrike" dirty="0">
                          <a:effectLst/>
                        </a:rPr>
                        <a:t>Profit Per Visit With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$5.63</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$5.63</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$6.38</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$18.75</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576557147"/>
                  </a:ext>
                </a:extLst>
              </a:tr>
            </a:tbl>
          </a:graphicData>
        </a:graphic>
      </p:graphicFrame>
      <p:pic>
        <p:nvPicPr>
          <p:cNvPr id="2" name="Picture 1">
            <a:extLst>
              <a:ext uri="{FF2B5EF4-FFF2-40B4-BE49-F238E27FC236}">
                <a16:creationId xmlns:a16="http://schemas.microsoft.com/office/drawing/2014/main" id="{9247744C-380A-A942-12B6-78F285FEE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4776" cy="564776"/>
          </a:xfrm>
          <a:prstGeom prst="rect">
            <a:avLst/>
          </a:prstGeom>
        </p:spPr>
      </p:pic>
      <p:sp>
        <p:nvSpPr>
          <p:cNvPr id="3" name="TextBox 2">
            <a:extLst>
              <a:ext uri="{FF2B5EF4-FFF2-40B4-BE49-F238E27FC236}">
                <a16:creationId xmlns:a16="http://schemas.microsoft.com/office/drawing/2014/main" id="{71228A28-AE20-69DB-0810-FB7E6421AB11}"/>
              </a:ext>
            </a:extLst>
          </p:cNvPr>
          <p:cNvSpPr txBox="1"/>
          <p:nvPr/>
        </p:nvSpPr>
        <p:spPr>
          <a:xfrm>
            <a:off x="5611265" y="3281860"/>
            <a:ext cx="1228165" cy="2188629"/>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
        <p:nvSpPr>
          <p:cNvPr id="6" name="TextBox 5">
            <a:extLst>
              <a:ext uri="{FF2B5EF4-FFF2-40B4-BE49-F238E27FC236}">
                <a16:creationId xmlns:a16="http://schemas.microsoft.com/office/drawing/2014/main" id="{E2C1D6BD-BE51-DBB6-260C-5AF1DF98301B}"/>
              </a:ext>
            </a:extLst>
          </p:cNvPr>
          <p:cNvSpPr txBox="1"/>
          <p:nvPr/>
        </p:nvSpPr>
        <p:spPr>
          <a:xfrm>
            <a:off x="62754" y="4204447"/>
            <a:ext cx="12129246" cy="62753"/>
          </a:xfrm>
          <a:prstGeom prst="rect">
            <a:avLst/>
          </a:prstGeom>
          <a:solidFill>
            <a:schemeClr val="tx1"/>
          </a:solidFill>
        </p:spPr>
        <p:txBody>
          <a:bodyPr wrap="square" rtlCol="0">
            <a:noAutofit/>
          </a:bodyPr>
          <a:lstStyle/>
          <a:p>
            <a:endParaRPr lang="en-US" dirty="0"/>
          </a:p>
        </p:txBody>
      </p:sp>
    </p:spTree>
    <p:extLst>
      <p:ext uri="{BB962C8B-B14F-4D97-AF65-F5344CB8AC3E}">
        <p14:creationId xmlns:p14="http://schemas.microsoft.com/office/powerpoint/2010/main" val="59004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D75B3-20BC-2A86-440B-4826E96042EC}"/>
              </a:ext>
            </a:extLst>
          </p:cNvPr>
          <p:cNvSpPr/>
          <p:nvPr/>
        </p:nvSpPr>
        <p:spPr>
          <a:xfrm>
            <a:off x="247649" y="5658057"/>
            <a:ext cx="11696699" cy="28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09CB1E-72D6-DE1D-461D-1A20878EAFDB}"/>
              </a:ext>
            </a:extLst>
          </p:cNvPr>
          <p:cNvSpPr txBox="1"/>
          <p:nvPr/>
        </p:nvSpPr>
        <p:spPr>
          <a:xfrm>
            <a:off x="301250" y="5638539"/>
            <a:ext cx="11589489" cy="1073356"/>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A Great Regular Now Saving $25.00 Per Visit Will Easily Spend An Extra $10.00 Per Visit With New Found Money.</a:t>
            </a:r>
            <a:endParaRPr lang="en-US" sz="3200" dirty="0">
              <a:ln>
                <a:solidFill>
                  <a:schemeClr val="accent1"/>
                </a:solidFill>
              </a:ln>
              <a:solidFill>
                <a:srgbClr val="FF0000"/>
              </a:solidFill>
              <a:latin typeface="Arial Rounded MT Bold" panose="020F0704030504030204" pitchFamily="34" charset="0"/>
              <a:cs typeface="Aharoni" panose="020B0604020202020204" pitchFamily="2" charset="-79"/>
            </a:endParaRPr>
          </a:p>
        </p:txBody>
      </p:sp>
      <p:graphicFrame>
        <p:nvGraphicFramePr>
          <p:cNvPr id="7" name="Table 6">
            <a:extLst>
              <a:ext uri="{FF2B5EF4-FFF2-40B4-BE49-F238E27FC236}">
                <a16:creationId xmlns:a16="http://schemas.microsoft.com/office/drawing/2014/main" id="{96DBD333-1331-E7E5-D8CC-CBD1885A443E}"/>
              </a:ext>
            </a:extLst>
          </p:cNvPr>
          <p:cNvGraphicFramePr>
            <a:graphicFrameLocks noGrp="1"/>
          </p:cNvGraphicFramePr>
          <p:nvPr>
            <p:extLst>
              <p:ext uri="{D42A27DB-BD31-4B8C-83A1-F6EECF244321}">
                <p14:modId xmlns:p14="http://schemas.microsoft.com/office/powerpoint/2010/main" val="3438839305"/>
              </p:ext>
            </p:extLst>
          </p:nvPr>
        </p:nvGraphicFramePr>
        <p:xfrm>
          <a:off x="62754" y="0"/>
          <a:ext cx="12129245" cy="5470490"/>
        </p:xfrm>
        <a:graphic>
          <a:graphicData uri="http://schemas.openxmlformats.org/drawingml/2006/table">
            <a:tbl>
              <a:tblPr>
                <a:tableStyleId>{5C22544A-7EE6-4342-B048-85BDC9FD1C3A}</a:tableStyleId>
              </a:tblPr>
              <a:tblGrid>
                <a:gridCol w="3413355">
                  <a:extLst>
                    <a:ext uri="{9D8B030D-6E8A-4147-A177-3AD203B41FA5}">
                      <a16:colId xmlns:a16="http://schemas.microsoft.com/office/drawing/2014/main" val="479756122"/>
                    </a:ext>
                  </a:extLst>
                </a:gridCol>
                <a:gridCol w="1405788">
                  <a:extLst>
                    <a:ext uri="{9D8B030D-6E8A-4147-A177-3AD203B41FA5}">
                      <a16:colId xmlns:a16="http://schemas.microsoft.com/office/drawing/2014/main" val="2649112319"/>
                    </a:ext>
                  </a:extLst>
                </a:gridCol>
                <a:gridCol w="1820127">
                  <a:extLst>
                    <a:ext uri="{9D8B030D-6E8A-4147-A177-3AD203B41FA5}">
                      <a16:colId xmlns:a16="http://schemas.microsoft.com/office/drawing/2014/main" val="2907113228"/>
                    </a:ext>
                  </a:extLst>
                </a:gridCol>
                <a:gridCol w="1820127">
                  <a:extLst>
                    <a:ext uri="{9D8B030D-6E8A-4147-A177-3AD203B41FA5}">
                      <a16:colId xmlns:a16="http://schemas.microsoft.com/office/drawing/2014/main" val="1181436493"/>
                    </a:ext>
                  </a:extLst>
                </a:gridCol>
                <a:gridCol w="1834924">
                  <a:extLst>
                    <a:ext uri="{9D8B030D-6E8A-4147-A177-3AD203B41FA5}">
                      <a16:colId xmlns:a16="http://schemas.microsoft.com/office/drawing/2014/main" val="885490610"/>
                    </a:ext>
                  </a:extLst>
                </a:gridCol>
                <a:gridCol w="1834924">
                  <a:extLst>
                    <a:ext uri="{9D8B030D-6E8A-4147-A177-3AD203B41FA5}">
                      <a16:colId xmlns:a16="http://schemas.microsoft.com/office/drawing/2014/main" val="3169636339"/>
                    </a:ext>
                  </a:extLst>
                </a:gridCol>
              </a:tblGrid>
              <a:tr h="826834">
                <a:tc>
                  <a:txBody>
                    <a:bodyPr/>
                    <a:lstStyle/>
                    <a:p>
                      <a:pPr algn="ctr" fontAlgn="b"/>
                      <a:r>
                        <a:rPr lang="en-US" sz="2400" b="1" u="none" strike="noStrike" dirty="0">
                          <a:effectLst/>
                        </a:rPr>
                        <a:t>Your Dining Club                   </a:t>
                      </a:r>
                      <a:r>
                        <a:rPr lang="en-US" sz="2400" b="1" u="none" strike="noStrike" dirty="0">
                          <a:solidFill>
                            <a:srgbClr val="FF0000"/>
                          </a:solidFill>
                          <a:effectLst/>
                        </a:rPr>
                        <a:t>Great Regular Profits</a:t>
                      </a:r>
                      <a:endParaRPr lang="en-US" sz="24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&amp; Where You Are At Today</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Staff Upselling</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Infrequent Diner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Great Regulars Going To A Restaurant With Your Dining Club That You Do Not Have</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034762430"/>
                  </a:ext>
                </a:extLst>
              </a:tr>
              <a:tr h="349108">
                <a:tc>
                  <a:txBody>
                    <a:bodyPr/>
                    <a:lstStyle/>
                    <a:p>
                      <a:pPr algn="ctr" fontAlgn="b"/>
                      <a:r>
                        <a:rPr lang="en-US" sz="1600" u="none" strike="noStrike" dirty="0">
                          <a:effectLst/>
                        </a:rPr>
                        <a:t>Bottom Line Profits Per Party Of 2</a:t>
                      </a:r>
                      <a:endParaRPr lang="en-US" sz="1600" b="1" i="1" u="none" strike="noStrike" dirty="0">
                        <a:solidFill>
                          <a:srgbClr val="00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96163278"/>
                  </a:ext>
                </a:extLst>
              </a:tr>
              <a:tr h="336859">
                <a:tc>
                  <a:txBody>
                    <a:bodyPr/>
                    <a:lstStyle/>
                    <a:p>
                      <a:pPr algn="l" fontAlgn="b"/>
                      <a:r>
                        <a:rPr lang="en-US" sz="1200" u="none" strike="noStrike" dirty="0">
                          <a:effectLst/>
                        </a:rPr>
                        <a:t># Of Restaurant Visits Per Month</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78037484"/>
                  </a:ext>
                </a:extLst>
              </a:tr>
              <a:tr h="321547">
                <a:tc>
                  <a:txBody>
                    <a:bodyPr/>
                    <a:lstStyle/>
                    <a:p>
                      <a:pPr algn="l" fontAlgn="b"/>
                      <a:r>
                        <a:rPr lang="en-US" sz="1200" u="none" strike="noStrike" dirty="0">
                          <a:effectLst/>
                        </a:rPr>
                        <a:t>Average Ticket (2 People)</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$85.00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30914437"/>
                  </a:ext>
                </a:extLst>
              </a:tr>
              <a:tr h="321547">
                <a:tc>
                  <a:txBody>
                    <a:bodyPr/>
                    <a:lstStyle/>
                    <a:p>
                      <a:pPr algn="l" fontAlgn="b"/>
                      <a:r>
                        <a:rPr lang="en-US" sz="1200" u="none" strike="noStrike">
                          <a:effectLst/>
                        </a:rPr>
                        <a:t>Gross Ticket Total</a:t>
                      </a:r>
                      <a:endParaRPr lang="en-US" sz="12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$600.00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391563222"/>
                  </a:ext>
                </a:extLst>
              </a:tr>
              <a:tr h="321547">
                <a:tc>
                  <a:txBody>
                    <a:bodyPr/>
                    <a:lstStyle/>
                    <a:p>
                      <a:pPr algn="l" fontAlgn="b"/>
                      <a:r>
                        <a:rPr lang="fr-FR" sz="1200" u="none" strike="noStrike" dirty="0">
                          <a:effectLst/>
                        </a:rPr>
                        <a:t>$25.00 Entrée X 8 </a:t>
                      </a:r>
                      <a:r>
                        <a:rPr lang="fr-FR" sz="1200" u="none" strike="noStrike" dirty="0" err="1">
                          <a:effectLst/>
                        </a:rPr>
                        <a:t>Visits</a:t>
                      </a:r>
                      <a:r>
                        <a:rPr lang="fr-FR" sz="1200" u="none" strike="noStrike" dirty="0">
                          <a:effectLst/>
                        </a:rPr>
                        <a:t> Discount</a:t>
                      </a:r>
                      <a:endParaRPr lang="fr-FR"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$200.00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493381832"/>
                  </a:ext>
                </a:extLst>
              </a:tr>
              <a:tr h="321547">
                <a:tc>
                  <a:txBody>
                    <a:bodyPr/>
                    <a:lstStyle/>
                    <a:p>
                      <a:pPr algn="l" fontAlgn="b"/>
                      <a:r>
                        <a:rPr lang="en-US" sz="1200" u="none" strike="noStrike" dirty="0">
                          <a:effectLst/>
                        </a:rPr>
                        <a:t>Net Sales After Your Dining Club Discount</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$480.00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24475858"/>
                  </a:ext>
                </a:extLst>
              </a:tr>
              <a:tr h="321547">
                <a:tc>
                  <a:txBody>
                    <a:bodyPr/>
                    <a:lstStyle/>
                    <a:p>
                      <a:pPr algn="l" fontAlgn="b"/>
                      <a:r>
                        <a:rPr lang="en-US" sz="1200" u="none" strike="noStrike" dirty="0">
                          <a:effectLst/>
                        </a:rPr>
                        <a:t>Total Profit With A</a:t>
                      </a:r>
                      <a:r>
                        <a:rPr lang="en-US" sz="1200" b="1" u="none" strike="noStrike" dirty="0">
                          <a:solidFill>
                            <a:srgbClr val="FF0000"/>
                          </a:solidFill>
                          <a:effectLst/>
                        </a:rPr>
                        <a:t> 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$24.00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136857173"/>
                  </a:ext>
                </a:extLst>
              </a:tr>
              <a:tr h="336859">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19611367"/>
                  </a:ext>
                </a:extLst>
              </a:tr>
              <a:tr h="352170">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$39.00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214826280"/>
                  </a:ext>
                </a:extLst>
              </a:tr>
              <a:tr h="336859">
                <a:tc>
                  <a:txBody>
                    <a:bodyPr/>
                    <a:lstStyle/>
                    <a:p>
                      <a:pPr algn="l" fontAlgn="b"/>
                      <a:r>
                        <a:rPr lang="en-US" sz="1200" u="none" strike="noStrike" dirty="0">
                          <a:effectLst/>
                        </a:rPr>
                        <a:t>Profit Per Visit With </a:t>
                      </a:r>
                      <a:r>
                        <a:rPr lang="en-US" sz="1200" b="1" u="none" strike="noStrike" dirty="0">
                          <a:solidFill>
                            <a:srgbClr val="FF0000"/>
                          </a:solidFill>
                          <a:effectLst/>
                        </a:rPr>
                        <a:t>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$3.75</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$4.38</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$4.88</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610256849"/>
                  </a:ext>
                </a:extLst>
              </a:tr>
              <a:tr h="321547">
                <a:tc>
                  <a:txBody>
                    <a:bodyPr/>
                    <a:lstStyle/>
                    <a:p>
                      <a:pPr algn="l" fontAlgn="b"/>
                      <a:r>
                        <a:rPr lang="en-US" sz="1200" u="none" strike="noStrike" dirty="0">
                          <a:effectLst/>
                        </a:rPr>
                        <a:t>Total Profit With A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$36.00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6363705"/>
                  </a:ext>
                </a:extLst>
              </a:tr>
              <a:tr h="321547">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333929719"/>
                  </a:ext>
                </a:extLst>
              </a:tr>
              <a:tr h="316167">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$51.00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$18.75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10533068"/>
                  </a:ext>
                </a:extLst>
              </a:tr>
              <a:tr h="321547">
                <a:tc>
                  <a:txBody>
                    <a:bodyPr/>
                    <a:lstStyle/>
                    <a:p>
                      <a:pPr algn="l" fontAlgn="b"/>
                      <a:r>
                        <a:rPr lang="en-US" sz="1200" u="none" strike="noStrike" dirty="0">
                          <a:effectLst/>
                        </a:rPr>
                        <a:t>Profit Per Visit With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$5.63</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$5.63</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$6.38</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$18.75</a:t>
                      </a:r>
                      <a:endParaRPr lang="en-US" sz="16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576557147"/>
                  </a:ext>
                </a:extLst>
              </a:tr>
            </a:tbl>
          </a:graphicData>
        </a:graphic>
      </p:graphicFrame>
      <p:pic>
        <p:nvPicPr>
          <p:cNvPr id="2" name="Picture 1">
            <a:extLst>
              <a:ext uri="{FF2B5EF4-FFF2-40B4-BE49-F238E27FC236}">
                <a16:creationId xmlns:a16="http://schemas.microsoft.com/office/drawing/2014/main" id="{9247744C-380A-A942-12B6-78F285FEE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4776" cy="564776"/>
          </a:xfrm>
          <a:prstGeom prst="rect">
            <a:avLst/>
          </a:prstGeom>
        </p:spPr>
      </p:pic>
      <p:sp>
        <p:nvSpPr>
          <p:cNvPr id="3" name="TextBox 2">
            <a:extLst>
              <a:ext uri="{FF2B5EF4-FFF2-40B4-BE49-F238E27FC236}">
                <a16:creationId xmlns:a16="http://schemas.microsoft.com/office/drawing/2014/main" id="{71228A28-AE20-69DB-0810-FB7E6421AB11}"/>
              </a:ext>
            </a:extLst>
          </p:cNvPr>
          <p:cNvSpPr txBox="1"/>
          <p:nvPr/>
        </p:nvSpPr>
        <p:spPr>
          <a:xfrm>
            <a:off x="7450950" y="1290297"/>
            <a:ext cx="1228165" cy="1975417"/>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
        <p:nvSpPr>
          <p:cNvPr id="6" name="TextBox 5">
            <a:extLst>
              <a:ext uri="{FF2B5EF4-FFF2-40B4-BE49-F238E27FC236}">
                <a16:creationId xmlns:a16="http://schemas.microsoft.com/office/drawing/2014/main" id="{E2C1D6BD-BE51-DBB6-260C-5AF1DF98301B}"/>
              </a:ext>
            </a:extLst>
          </p:cNvPr>
          <p:cNvSpPr txBox="1"/>
          <p:nvPr/>
        </p:nvSpPr>
        <p:spPr>
          <a:xfrm>
            <a:off x="62754" y="4204447"/>
            <a:ext cx="12129246" cy="62753"/>
          </a:xfrm>
          <a:prstGeom prst="rect">
            <a:avLst/>
          </a:prstGeom>
          <a:solidFill>
            <a:schemeClr val="tx1"/>
          </a:solidFill>
        </p:spPr>
        <p:txBody>
          <a:bodyPr wrap="square" rtlCol="0">
            <a:noAutofit/>
          </a:bodyPr>
          <a:lstStyle/>
          <a:p>
            <a:endParaRPr lang="en-US" dirty="0"/>
          </a:p>
        </p:txBody>
      </p:sp>
    </p:spTree>
    <p:extLst>
      <p:ext uri="{BB962C8B-B14F-4D97-AF65-F5344CB8AC3E}">
        <p14:creationId xmlns:p14="http://schemas.microsoft.com/office/powerpoint/2010/main" val="124143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D75B3-20BC-2A86-440B-4826E96042EC}"/>
              </a:ext>
            </a:extLst>
          </p:cNvPr>
          <p:cNvSpPr/>
          <p:nvPr/>
        </p:nvSpPr>
        <p:spPr>
          <a:xfrm>
            <a:off x="247649" y="5658057"/>
            <a:ext cx="11696699" cy="28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09CB1E-72D6-DE1D-461D-1A20878EAFDB}"/>
              </a:ext>
            </a:extLst>
          </p:cNvPr>
          <p:cNvSpPr txBox="1"/>
          <p:nvPr/>
        </p:nvSpPr>
        <p:spPr>
          <a:xfrm>
            <a:off x="301250" y="5638539"/>
            <a:ext cx="11589489" cy="1073356"/>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latin typeface="Arial Rounded MT Bold" panose="020F0704030504030204" pitchFamily="34" charset="0"/>
                <a:cs typeface="Aharoni" panose="020B0604020202020204" pitchFamily="2" charset="-79"/>
              </a:rPr>
              <a:t>Your Regulars Will Spend More Money Creating Higher Ticket Averages &amp; Higher Bottom-Line Profits.</a:t>
            </a:r>
            <a:endParaRPr lang="en-US" sz="3200" dirty="0">
              <a:ln>
                <a:solidFill>
                  <a:schemeClr val="accent1"/>
                </a:solidFill>
              </a:ln>
              <a:solidFill>
                <a:srgbClr val="FF0000"/>
              </a:solidFill>
              <a:latin typeface="Arial Rounded MT Bold" panose="020F0704030504030204" pitchFamily="34" charset="0"/>
              <a:cs typeface="Aharoni" panose="020B0604020202020204" pitchFamily="2" charset="-79"/>
            </a:endParaRPr>
          </a:p>
        </p:txBody>
      </p:sp>
      <p:graphicFrame>
        <p:nvGraphicFramePr>
          <p:cNvPr id="7" name="Table 6">
            <a:extLst>
              <a:ext uri="{FF2B5EF4-FFF2-40B4-BE49-F238E27FC236}">
                <a16:creationId xmlns:a16="http://schemas.microsoft.com/office/drawing/2014/main" id="{96DBD333-1331-E7E5-D8CC-CBD1885A443E}"/>
              </a:ext>
            </a:extLst>
          </p:cNvPr>
          <p:cNvGraphicFramePr>
            <a:graphicFrameLocks noGrp="1"/>
          </p:cNvGraphicFramePr>
          <p:nvPr>
            <p:extLst>
              <p:ext uri="{D42A27DB-BD31-4B8C-83A1-F6EECF244321}">
                <p14:modId xmlns:p14="http://schemas.microsoft.com/office/powerpoint/2010/main" val="4207527539"/>
              </p:ext>
            </p:extLst>
          </p:nvPr>
        </p:nvGraphicFramePr>
        <p:xfrm>
          <a:off x="62754" y="0"/>
          <a:ext cx="12129245" cy="5470490"/>
        </p:xfrm>
        <a:graphic>
          <a:graphicData uri="http://schemas.openxmlformats.org/drawingml/2006/table">
            <a:tbl>
              <a:tblPr>
                <a:tableStyleId>{5C22544A-7EE6-4342-B048-85BDC9FD1C3A}</a:tableStyleId>
              </a:tblPr>
              <a:tblGrid>
                <a:gridCol w="3413355">
                  <a:extLst>
                    <a:ext uri="{9D8B030D-6E8A-4147-A177-3AD203B41FA5}">
                      <a16:colId xmlns:a16="http://schemas.microsoft.com/office/drawing/2014/main" val="479756122"/>
                    </a:ext>
                  </a:extLst>
                </a:gridCol>
                <a:gridCol w="1405788">
                  <a:extLst>
                    <a:ext uri="{9D8B030D-6E8A-4147-A177-3AD203B41FA5}">
                      <a16:colId xmlns:a16="http://schemas.microsoft.com/office/drawing/2014/main" val="2649112319"/>
                    </a:ext>
                  </a:extLst>
                </a:gridCol>
                <a:gridCol w="1820127">
                  <a:extLst>
                    <a:ext uri="{9D8B030D-6E8A-4147-A177-3AD203B41FA5}">
                      <a16:colId xmlns:a16="http://schemas.microsoft.com/office/drawing/2014/main" val="2907113228"/>
                    </a:ext>
                  </a:extLst>
                </a:gridCol>
                <a:gridCol w="1820127">
                  <a:extLst>
                    <a:ext uri="{9D8B030D-6E8A-4147-A177-3AD203B41FA5}">
                      <a16:colId xmlns:a16="http://schemas.microsoft.com/office/drawing/2014/main" val="1181436493"/>
                    </a:ext>
                  </a:extLst>
                </a:gridCol>
                <a:gridCol w="1834924">
                  <a:extLst>
                    <a:ext uri="{9D8B030D-6E8A-4147-A177-3AD203B41FA5}">
                      <a16:colId xmlns:a16="http://schemas.microsoft.com/office/drawing/2014/main" val="885490610"/>
                    </a:ext>
                  </a:extLst>
                </a:gridCol>
                <a:gridCol w="1834924">
                  <a:extLst>
                    <a:ext uri="{9D8B030D-6E8A-4147-A177-3AD203B41FA5}">
                      <a16:colId xmlns:a16="http://schemas.microsoft.com/office/drawing/2014/main" val="3169636339"/>
                    </a:ext>
                  </a:extLst>
                </a:gridCol>
              </a:tblGrid>
              <a:tr h="826834">
                <a:tc>
                  <a:txBody>
                    <a:bodyPr/>
                    <a:lstStyle/>
                    <a:p>
                      <a:pPr algn="ctr" fontAlgn="b"/>
                      <a:r>
                        <a:rPr lang="en-US" sz="2400" b="1" u="none" strike="noStrike" dirty="0">
                          <a:effectLst/>
                        </a:rPr>
                        <a:t>Your Dining Club                   </a:t>
                      </a:r>
                      <a:r>
                        <a:rPr lang="en-US" sz="2400" b="1" u="none" strike="noStrike" dirty="0">
                          <a:solidFill>
                            <a:srgbClr val="FF0000"/>
                          </a:solidFill>
                          <a:effectLst/>
                        </a:rPr>
                        <a:t>Great Regular Profits</a:t>
                      </a:r>
                      <a:endParaRPr lang="en-US" sz="24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&amp; Where You Are At Today</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Staff Upselling</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Infrequent Diner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Great Regulars Going To A Restaurant With Your Dining Club That You Do Not Have</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034762430"/>
                  </a:ext>
                </a:extLst>
              </a:tr>
              <a:tr h="349108">
                <a:tc>
                  <a:txBody>
                    <a:bodyPr/>
                    <a:lstStyle/>
                    <a:p>
                      <a:pPr algn="ctr" fontAlgn="b"/>
                      <a:r>
                        <a:rPr lang="en-US" sz="1600" u="none" strike="noStrike" dirty="0">
                          <a:effectLst/>
                        </a:rPr>
                        <a:t>Bottom Line Profits Per Party Of 2</a:t>
                      </a:r>
                      <a:endParaRPr lang="en-US" sz="1600" b="1" i="1" u="none" strike="noStrike" dirty="0">
                        <a:solidFill>
                          <a:srgbClr val="00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96163278"/>
                  </a:ext>
                </a:extLst>
              </a:tr>
              <a:tr h="336859">
                <a:tc>
                  <a:txBody>
                    <a:bodyPr/>
                    <a:lstStyle/>
                    <a:p>
                      <a:pPr algn="l" fontAlgn="b"/>
                      <a:r>
                        <a:rPr lang="en-US" sz="1200" u="none" strike="noStrike" dirty="0">
                          <a:effectLst/>
                        </a:rPr>
                        <a:t># Of Restaurant Visits Per Month</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78037484"/>
                  </a:ext>
                </a:extLst>
              </a:tr>
              <a:tr h="321547">
                <a:tc>
                  <a:txBody>
                    <a:bodyPr/>
                    <a:lstStyle/>
                    <a:p>
                      <a:pPr algn="l" fontAlgn="b"/>
                      <a:r>
                        <a:rPr lang="en-US" sz="1200" u="none" strike="noStrike" dirty="0">
                          <a:effectLst/>
                        </a:rPr>
                        <a:t>Average Ticket (2 People)</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$85.00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30914437"/>
                  </a:ext>
                </a:extLst>
              </a:tr>
              <a:tr h="321547">
                <a:tc>
                  <a:txBody>
                    <a:bodyPr/>
                    <a:lstStyle/>
                    <a:p>
                      <a:pPr algn="l" fontAlgn="b"/>
                      <a:r>
                        <a:rPr lang="en-US" sz="1200" u="none" strike="noStrike">
                          <a:effectLst/>
                        </a:rPr>
                        <a:t>Gross Ticket Total</a:t>
                      </a:r>
                      <a:endParaRPr lang="en-US" sz="12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$600.00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391563222"/>
                  </a:ext>
                </a:extLst>
              </a:tr>
              <a:tr h="321547">
                <a:tc>
                  <a:txBody>
                    <a:bodyPr/>
                    <a:lstStyle/>
                    <a:p>
                      <a:pPr algn="l" fontAlgn="b"/>
                      <a:r>
                        <a:rPr lang="fr-FR" sz="1200" u="none" strike="noStrike" dirty="0">
                          <a:effectLst/>
                        </a:rPr>
                        <a:t>$25.00 Entrée X 8 </a:t>
                      </a:r>
                      <a:r>
                        <a:rPr lang="fr-FR" sz="1200" u="none" strike="noStrike" dirty="0" err="1">
                          <a:effectLst/>
                        </a:rPr>
                        <a:t>Visits</a:t>
                      </a:r>
                      <a:r>
                        <a:rPr lang="fr-FR" sz="1200" u="none" strike="noStrike" dirty="0">
                          <a:effectLst/>
                        </a:rPr>
                        <a:t> Discount</a:t>
                      </a:r>
                      <a:endParaRPr lang="fr-FR"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$200.00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493381832"/>
                  </a:ext>
                </a:extLst>
              </a:tr>
              <a:tr h="321547">
                <a:tc>
                  <a:txBody>
                    <a:bodyPr/>
                    <a:lstStyle/>
                    <a:p>
                      <a:pPr algn="l" fontAlgn="b"/>
                      <a:r>
                        <a:rPr lang="en-US" sz="1200" u="none" strike="noStrike" dirty="0">
                          <a:effectLst/>
                        </a:rPr>
                        <a:t>Net Sales After Your Dining Club Discount</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$480.00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24475858"/>
                  </a:ext>
                </a:extLst>
              </a:tr>
              <a:tr h="321547">
                <a:tc>
                  <a:txBody>
                    <a:bodyPr/>
                    <a:lstStyle/>
                    <a:p>
                      <a:pPr algn="l" fontAlgn="b"/>
                      <a:r>
                        <a:rPr lang="en-US" sz="1200" u="none" strike="noStrike" dirty="0">
                          <a:effectLst/>
                        </a:rPr>
                        <a:t>Total Profit With A</a:t>
                      </a:r>
                      <a:r>
                        <a:rPr lang="en-US" sz="1200" b="1" u="none" strike="noStrike" dirty="0">
                          <a:solidFill>
                            <a:srgbClr val="FF0000"/>
                          </a:solidFill>
                          <a:effectLst/>
                        </a:rPr>
                        <a:t> 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$24.00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$2.50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136857173"/>
                  </a:ext>
                </a:extLst>
              </a:tr>
              <a:tr h="336859">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$15.00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19611367"/>
                  </a:ext>
                </a:extLst>
              </a:tr>
              <a:tr h="352170">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$39.00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214826280"/>
                  </a:ext>
                </a:extLst>
              </a:tr>
              <a:tr h="336859">
                <a:tc>
                  <a:txBody>
                    <a:bodyPr/>
                    <a:lstStyle/>
                    <a:p>
                      <a:pPr algn="l" fontAlgn="b"/>
                      <a:r>
                        <a:rPr lang="en-US" sz="1200" u="none" strike="noStrike" dirty="0">
                          <a:effectLst/>
                        </a:rPr>
                        <a:t>Profit Per Visit With </a:t>
                      </a:r>
                      <a:r>
                        <a:rPr lang="en-US" sz="1200" b="1" u="none" strike="noStrike" dirty="0">
                          <a:solidFill>
                            <a:srgbClr val="FF0000"/>
                          </a:solidFill>
                          <a:effectLst/>
                        </a:rPr>
                        <a:t>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$3.75</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$4.38</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$4.88</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610256849"/>
                  </a:ext>
                </a:extLst>
              </a:tr>
              <a:tr h="321547">
                <a:tc>
                  <a:txBody>
                    <a:bodyPr/>
                    <a:lstStyle/>
                    <a:p>
                      <a:pPr algn="l" fontAlgn="b"/>
                      <a:r>
                        <a:rPr lang="en-US" sz="1200" u="none" strike="noStrike" dirty="0">
                          <a:effectLst/>
                        </a:rPr>
                        <a:t>Total Profit With A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$36.00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6363705"/>
                  </a:ext>
                </a:extLst>
              </a:tr>
              <a:tr h="321547">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$15.00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333929719"/>
                  </a:ext>
                </a:extLst>
              </a:tr>
              <a:tr h="316167">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$51.00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$18.75</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10533068"/>
                  </a:ext>
                </a:extLst>
              </a:tr>
              <a:tr h="321547">
                <a:tc>
                  <a:txBody>
                    <a:bodyPr/>
                    <a:lstStyle/>
                    <a:p>
                      <a:pPr algn="l" fontAlgn="b"/>
                      <a:r>
                        <a:rPr lang="en-US" sz="1200" u="none" strike="noStrike" dirty="0">
                          <a:effectLst/>
                        </a:rPr>
                        <a:t>Profit Per Visit With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$5.63</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$5.63</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i="0" u="none" strike="noStrike" dirty="0">
                          <a:solidFill>
                            <a:srgbClr val="FF0000"/>
                          </a:solidFill>
                          <a:effectLst/>
                        </a:rPr>
                        <a:t>$6.38</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$18.75</a:t>
                      </a:r>
                      <a:endParaRPr lang="en-US" sz="16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576557147"/>
                  </a:ext>
                </a:extLst>
              </a:tr>
            </a:tbl>
          </a:graphicData>
        </a:graphic>
      </p:graphicFrame>
      <p:pic>
        <p:nvPicPr>
          <p:cNvPr id="2" name="Picture 1">
            <a:extLst>
              <a:ext uri="{FF2B5EF4-FFF2-40B4-BE49-F238E27FC236}">
                <a16:creationId xmlns:a16="http://schemas.microsoft.com/office/drawing/2014/main" id="{9247744C-380A-A942-12B6-78F285FEE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4776" cy="564776"/>
          </a:xfrm>
          <a:prstGeom prst="rect">
            <a:avLst/>
          </a:prstGeom>
        </p:spPr>
      </p:pic>
      <p:sp>
        <p:nvSpPr>
          <p:cNvPr id="3" name="TextBox 2">
            <a:extLst>
              <a:ext uri="{FF2B5EF4-FFF2-40B4-BE49-F238E27FC236}">
                <a16:creationId xmlns:a16="http://schemas.microsoft.com/office/drawing/2014/main" id="{71228A28-AE20-69DB-0810-FB7E6421AB11}"/>
              </a:ext>
            </a:extLst>
          </p:cNvPr>
          <p:cNvSpPr txBox="1"/>
          <p:nvPr/>
        </p:nvSpPr>
        <p:spPr>
          <a:xfrm>
            <a:off x="7559808" y="3248114"/>
            <a:ext cx="1228165" cy="2222375"/>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
        <p:nvSpPr>
          <p:cNvPr id="6" name="TextBox 5">
            <a:extLst>
              <a:ext uri="{FF2B5EF4-FFF2-40B4-BE49-F238E27FC236}">
                <a16:creationId xmlns:a16="http://schemas.microsoft.com/office/drawing/2014/main" id="{E2C1D6BD-BE51-DBB6-260C-5AF1DF98301B}"/>
              </a:ext>
            </a:extLst>
          </p:cNvPr>
          <p:cNvSpPr txBox="1"/>
          <p:nvPr/>
        </p:nvSpPr>
        <p:spPr>
          <a:xfrm>
            <a:off x="62754" y="4204447"/>
            <a:ext cx="12129246" cy="62753"/>
          </a:xfrm>
          <a:prstGeom prst="rect">
            <a:avLst/>
          </a:prstGeom>
          <a:solidFill>
            <a:schemeClr val="tx1"/>
          </a:solidFill>
        </p:spPr>
        <p:txBody>
          <a:bodyPr wrap="square" rtlCol="0">
            <a:noAutofit/>
          </a:bodyPr>
          <a:lstStyle/>
          <a:p>
            <a:endParaRPr lang="en-US" dirty="0"/>
          </a:p>
        </p:txBody>
      </p:sp>
    </p:spTree>
    <p:extLst>
      <p:ext uri="{BB962C8B-B14F-4D97-AF65-F5344CB8AC3E}">
        <p14:creationId xmlns:p14="http://schemas.microsoft.com/office/powerpoint/2010/main" val="11032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D75B3-20BC-2A86-440B-4826E96042EC}"/>
              </a:ext>
            </a:extLst>
          </p:cNvPr>
          <p:cNvSpPr/>
          <p:nvPr/>
        </p:nvSpPr>
        <p:spPr>
          <a:xfrm>
            <a:off x="247649" y="5658057"/>
            <a:ext cx="11696699" cy="28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09CB1E-72D6-DE1D-461D-1A20878EAFDB}"/>
              </a:ext>
            </a:extLst>
          </p:cNvPr>
          <p:cNvSpPr txBox="1"/>
          <p:nvPr/>
        </p:nvSpPr>
        <p:spPr>
          <a:xfrm>
            <a:off x="301250" y="5638539"/>
            <a:ext cx="11589489" cy="1073356"/>
          </a:xfrm>
          <a:prstGeom prst="rect">
            <a:avLst/>
          </a:prstGeom>
          <a:solidFill>
            <a:schemeClr val="bg1"/>
          </a:solidFill>
          <a:ln w="63500">
            <a:solidFill>
              <a:srgbClr val="FF0000"/>
            </a:solidFill>
          </a:ln>
        </p:spPr>
        <p:txBody>
          <a:bodyPr wrap="square" rtlCol="0">
            <a:noAutofit/>
          </a:bodyPr>
          <a:lstStyle/>
          <a:p>
            <a:pPr algn="ctr"/>
            <a:r>
              <a:rPr lang="en-US" sz="2800" dirty="0">
                <a:ln>
                  <a:solidFill>
                    <a:schemeClr val="accent1"/>
                  </a:solidFill>
                </a:ln>
                <a:latin typeface="Arial Rounded MT Bold" panose="020F0704030504030204" pitchFamily="34" charset="0"/>
                <a:cs typeface="Aharoni" panose="020B0604020202020204" pitchFamily="2" charset="-79"/>
              </a:rPr>
              <a:t>Make Record Profits From Your Dining Club Members Who Sign Up At Your Restaurant But Dine At Restaurants Closer To Their Home.</a:t>
            </a:r>
            <a:endParaRPr lang="en-US" sz="2800" dirty="0">
              <a:ln>
                <a:solidFill>
                  <a:schemeClr val="accent1"/>
                </a:solidFill>
              </a:ln>
              <a:solidFill>
                <a:srgbClr val="FF0000"/>
              </a:solidFill>
              <a:latin typeface="Arial Rounded MT Bold" panose="020F0704030504030204" pitchFamily="34" charset="0"/>
              <a:cs typeface="Aharoni" panose="020B0604020202020204" pitchFamily="2" charset="-79"/>
            </a:endParaRPr>
          </a:p>
        </p:txBody>
      </p:sp>
      <p:graphicFrame>
        <p:nvGraphicFramePr>
          <p:cNvPr id="7" name="Table 6">
            <a:extLst>
              <a:ext uri="{FF2B5EF4-FFF2-40B4-BE49-F238E27FC236}">
                <a16:creationId xmlns:a16="http://schemas.microsoft.com/office/drawing/2014/main" id="{96DBD333-1331-E7E5-D8CC-CBD1885A443E}"/>
              </a:ext>
            </a:extLst>
          </p:cNvPr>
          <p:cNvGraphicFramePr>
            <a:graphicFrameLocks noGrp="1"/>
          </p:cNvGraphicFramePr>
          <p:nvPr>
            <p:extLst>
              <p:ext uri="{D42A27DB-BD31-4B8C-83A1-F6EECF244321}">
                <p14:modId xmlns:p14="http://schemas.microsoft.com/office/powerpoint/2010/main" val="2613578038"/>
              </p:ext>
            </p:extLst>
          </p:nvPr>
        </p:nvGraphicFramePr>
        <p:xfrm>
          <a:off x="62754" y="0"/>
          <a:ext cx="12129245" cy="5540351"/>
        </p:xfrm>
        <a:graphic>
          <a:graphicData uri="http://schemas.openxmlformats.org/drawingml/2006/table">
            <a:tbl>
              <a:tblPr>
                <a:tableStyleId>{5C22544A-7EE6-4342-B048-85BDC9FD1C3A}</a:tableStyleId>
              </a:tblPr>
              <a:tblGrid>
                <a:gridCol w="3413355">
                  <a:extLst>
                    <a:ext uri="{9D8B030D-6E8A-4147-A177-3AD203B41FA5}">
                      <a16:colId xmlns:a16="http://schemas.microsoft.com/office/drawing/2014/main" val="479756122"/>
                    </a:ext>
                  </a:extLst>
                </a:gridCol>
                <a:gridCol w="1405788">
                  <a:extLst>
                    <a:ext uri="{9D8B030D-6E8A-4147-A177-3AD203B41FA5}">
                      <a16:colId xmlns:a16="http://schemas.microsoft.com/office/drawing/2014/main" val="2649112319"/>
                    </a:ext>
                  </a:extLst>
                </a:gridCol>
                <a:gridCol w="1820127">
                  <a:extLst>
                    <a:ext uri="{9D8B030D-6E8A-4147-A177-3AD203B41FA5}">
                      <a16:colId xmlns:a16="http://schemas.microsoft.com/office/drawing/2014/main" val="2907113228"/>
                    </a:ext>
                  </a:extLst>
                </a:gridCol>
                <a:gridCol w="1820127">
                  <a:extLst>
                    <a:ext uri="{9D8B030D-6E8A-4147-A177-3AD203B41FA5}">
                      <a16:colId xmlns:a16="http://schemas.microsoft.com/office/drawing/2014/main" val="1181436493"/>
                    </a:ext>
                  </a:extLst>
                </a:gridCol>
                <a:gridCol w="1834924">
                  <a:extLst>
                    <a:ext uri="{9D8B030D-6E8A-4147-A177-3AD203B41FA5}">
                      <a16:colId xmlns:a16="http://schemas.microsoft.com/office/drawing/2014/main" val="885490610"/>
                    </a:ext>
                  </a:extLst>
                </a:gridCol>
                <a:gridCol w="1834924">
                  <a:extLst>
                    <a:ext uri="{9D8B030D-6E8A-4147-A177-3AD203B41FA5}">
                      <a16:colId xmlns:a16="http://schemas.microsoft.com/office/drawing/2014/main" val="3169636339"/>
                    </a:ext>
                  </a:extLst>
                </a:gridCol>
              </a:tblGrid>
              <a:tr h="826834">
                <a:tc>
                  <a:txBody>
                    <a:bodyPr/>
                    <a:lstStyle/>
                    <a:p>
                      <a:pPr algn="ctr" fontAlgn="b"/>
                      <a:r>
                        <a:rPr lang="en-US" sz="2400" b="1" u="none" strike="noStrike" dirty="0">
                          <a:effectLst/>
                        </a:rPr>
                        <a:t>Your Dining Club                   </a:t>
                      </a:r>
                      <a:r>
                        <a:rPr lang="en-US" sz="2400" b="1" u="none" strike="noStrike" dirty="0">
                          <a:solidFill>
                            <a:srgbClr val="FF0000"/>
                          </a:solidFill>
                          <a:effectLst/>
                        </a:rPr>
                        <a:t>Great Regular Profits</a:t>
                      </a:r>
                      <a:endParaRPr lang="en-US" sz="24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&amp; Where You Are At Today</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Staff Upselling</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Infrequent Diner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Great Regulars Going To A Restaurant With Your Dining Club That You Do Not Have</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034762430"/>
                  </a:ext>
                </a:extLst>
              </a:tr>
              <a:tr h="349108">
                <a:tc>
                  <a:txBody>
                    <a:bodyPr/>
                    <a:lstStyle/>
                    <a:p>
                      <a:pPr algn="ctr" fontAlgn="b"/>
                      <a:r>
                        <a:rPr lang="en-US" sz="1600" u="none" strike="noStrike" dirty="0">
                          <a:effectLst/>
                        </a:rPr>
                        <a:t>Bottom Line Profits Per Party Of 2</a:t>
                      </a:r>
                      <a:endParaRPr lang="en-US" sz="1600" b="1" i="1" u="none" strike="noStrike" dirty="0">
                        <a:solidFill>
                          <a:srgbClr val="00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96163278"/>
                  </a:ext>
                </a:extLst>
              </a:tr>
              <a:tr h="336859">
                <a:tc>
                  <a:txBody>
                    <a:bodyPr/>
                    <a:lstStyle/>
                    <a:p>
                      <a:pPr algn="l" fontAlgn="b"/>
                      <a:r>
                        <a:rPr lang="en-US" sz="1200" u="none" strike="noStrike" dirty="0">
                          <a:effectLst/>
                        </a:rPr>
                        <a:t># Of Restaurant Visits Per Month</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78037484"/>
                  </a:ext>
                </a:extLst>
              </a:tr>
              <a:tr h="321547">
                <a:tc>
                  <a:txBody>
                    <a:bodyPr/>
                    <a:lstStyle/>
                    <a:p>
                      <a:pPr algn="l" fontAlgn="b"/>
                      <a:r>
                        <a:rPr lang="en-US" sz="1200" u="none" strike="noStrike" dirty="0">
                          <a:effectLst/>
                        </a:rPr>
                        <a:t>Average Ticket (2 People)</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$85.00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30914437"/>
                  </a:ext>
                </a:extLst>
              </a:tr>
              <a:tr h="321547">
                <a:tc>
                  <a:txBody>
                    <a:bodyPr/>
                    <a:lstStyle/>
                    <a:p>
                      <a:pPr algn="l" fontAlgn="b"/>
                      <a:r>
                        <a:rPr lang="en-US" sz="1200" u="none" strike="noStrike">
                          <a:effectLst/>
                        </a:rPr>
                        <a:t>Gross Ticket Total</a:t>
                      </a:r>
                      <a:endParaRPr lang="en-US" sz="12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$600.00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391563222"/>
                  </a:ext>
                </a:extLst>
              </a:tr>
              <a:tr h="321547">
                <a:tc>
                  <a:txBody>
                    <a:bodyPr/>
                    <a:lstStyle/>
                    <a:p>
                      <a:pPr algn="l" fontAlgn="b"/>
                      <a:r>
                        <a:rPr lang="fr-FR" sz="1200" u="none" strike="noStrike" dirty="0">
                          <a:effectLst/>
                        </a:rPr>
                        <a:t>$25.00 Entrée X 8 </a:t>
                      </a:r>
                      <a:r>
                        <a:rPr lang="fr-FR" sz="1200" u="none" strike="noStrike" dirty="0" err="1">
                          <a:effectLst/>
                        </a:rPr>
                        <a:t>Visits</a:t>
                      </a:r>
                      <a:r>
                        <a:rPr lang="fr-FR" sz="1200" u="none" strike="noStrike" dirty="0">
                          <a:effectLst/>
                        </a:rPr>
                        <a:t> Discount</a:t>
                      </a:r>
                      <a:endParaRPr lang="fr-FR"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$200.00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493381832"/>
                  </a:ext>
                </a:extLst>
              </a:tr>
              <a:tr h="321547">
                <a:tc>
                  <a:txBody>
                    <a:bodyPr/>
                    <a:lstStyle/>
                    <a:p>
                      <a:pPr algn="l" fontAlgn="b"/>
                      <a:r>
                        <a:rPr lang="en-US" sz="1200" u="none" strike="noStrike" dirty="0">
                          <a:effectLst/>
                        </a:rPr>
                        <a:t>Net Sales After Your Dining Club Discount</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$480.00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24475858"/>
                  </a:ext>
                </a:extLst>
              </a:tr>
              <a:tr h="321547">
                <a:tc>
                  <a:txBody>
                    <a:bodyPr/>
                    <a:lstStyle/>
                    <a:p>
                      <a:pPr algn="l" fontAlgn="b"/>
                      <a:r>
                        <a:rPr lang="en-US" sz="1200" u="none" strike="noStrike" dirty="0">
                          <a:effectLst/>
                        </a:rPr>
                        <a:t>Total Profit With A</a:t>
                      </a:r>
                      <a:r>
                        <a:rPr lang="en-US" sz="1200" b="1" u="none" strike="noStrike" dirty="0">
                          <a:solidFill>
                            <a:srgbClr val="FF0000"/>
                          </a:solidFill>
                          <a:effectLst/>
                        </a:rPr>
                        <a:t> 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$24.00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$2.50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136857173"/>
                  </a:ext>
                </a:extLst>
              </a:tr>
              <a:tr h="406720">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$15.00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19611367"/>
                  </a:ext>
                </a:extLst>
              </a:tr>
              <a:tr h="352170">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$39.00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214826280"/>
                  </a:ext>
                </a:extLst>
              </a:tr>
              <a:tr h="336859">
                <a:tc>
                  <a:txBody>
                    <a:bodyPr/>
                    <a:lstStyle/>
                    <a:p>
                      <a:pPr algn="l" fontAlgn="b"/>
                      <a:r>
                        <a:rPr lang="en-US" sz="1200" u="none" strike="noStrike" dirty="0">
                          <a:effectLst/>
                        </a:rPr>
                        <a:t>Profit Per Visit With </a:t>
                      </a:r>
                      <a:r>
                        <a:rPr lang="en-US" sz="1200" b="1" u="none" strike="noStrike" dirty="0">
                          <a:solidFill>
                            <a:srgbClr val="FF0000"/>
                          </a:solidFill>
                          <a:effectLst/>
                        </a:rPr>
                        <a:t>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$3.75</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$4.38</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$4.88</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$17.50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610256849"/>
                  </a:ext>
                </a:extLst>
              </a:tr>
              <a:tr h="321547">
                <a:tc>
                  <a:txBody>
                    <a:bodyPr/>
                    <a:lstStyle/>
                    <a:p>
                      <a:pPr algn="l" fontAlgn="b"/>
                      <a:r>
                        <a:rPr lang="en-US" sz="1200" u="none" strike="noStrike" dirty="0">
                          <a:effectLst/>
                        </a:rPr>
                        <a:t>Total Profit With A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$36.00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6363705"/>
                  </a:ext>
                </a:extLst>
              </a:tr>
              <a:tr h="321547">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$15.00</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333929719"/>
                  </a:ext>
                </a:extLst>
              </a:tr>
              <a:tr h="316167">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$51.00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$18.75</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10533068"/>
                  </a:ext>
                </a:extLst>
              </a:tr>
              <a:tr h="321547">
                <a:tc>
                  <a:txBody>
                    <a:bodyPr/>
                    <a:lstStyle/>
                    <a:p>
                      <a:pPr algn="l" fontAlgn="b"/>
                      <a:r>
                        <a:rPr lang="en-US" sz="1200" u="none" strike="noStrike" dirty="0">
                          <a:effectLst/>
                        </a:rPr>
                        <a:t>Profit Per Visit With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$5.63</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$5.63</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i="0" u="none" strike="noStrike" dirty="0">
                          <a:solidFill>
                            <a:schemeClr val="tx1"/>
                          </a:solidFill>
                          <a:effectLst/>
                        </a:rPr>
                        <a:t>$6.38</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1" u="none" strike="noStrike" dirty="0">
                          <a:solidFill>
                            <a:srgbClr val="FF0000"/>
                          </a:solidFill>
                          <a:effectLst/>
                        </a:rPr>
                        <a:t>$18.75</a:t>
                      </a:r>
                      <a:endParaRPr lang="en-US" sz="1600" b="1" i="0" u="none" strike="noStrike" dirty="0">
                        <a:solidFill>
                          <a:srgbClr val="FF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576557147"/>
                  </a:ext>
                </a:extLst>
              </a:tr>
            </a:tbl>
          </a:graphicData>
        </a:graphic>
      </p:graphicFrame>
      <p:pic>
        <p:nvPicPr>
          <p:cNvPr id="2" name="Picture 1">
            <a:extLst>
              <a:ext uri="{FF2B5EF4-FFF2-40B4-BE49-F238E27FC236}">
                <a16:creationId xmlns:a16="http://schemas.microsoft.com/office/drawing/2014/main" id="{9247744C-380A-A942-12B6-78F285FEE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4776" cy="564776"/>
          </a:xfrm>
          <a:prstGeom prst="rect">
            <a:avLst/>
          </a:prstGeom>
        </p:spPr>
      </p:pic>
      <p:sp>
        <p:nvSpPr>
          <p:cNvPr id="3" name="TextBox 2">
            <a:extLst>
              <a:ext uri="{FF2B5EF4-FFF2-40B4-BE49-F238E27FC236}">
                <a16:creationId xmlns:a16="http://schemas.microsoft.com/office/drawing/2014/main" id="{71228A28-AE20-69DB-0810-FB7E6421AB11}"/>
              </a:ext>
            </a:extLst>
          </p:cNvPr>
          <p:cNvSpPr txBox="1"/>
          <p:nvPr/>
        </p:nvSpPr>
        <p:spPr>
          <a:xfrm>
            <a:off x="9393090" y="3317976"/>
            <a:ext cx="1228165" cy="2222375"/>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
        <p:nvSpPr>
          <p:cNvPr id="6" name="TextBox 5">
            <a:extLst>
              <a:ext uri="{FF2B5EF4-FFF2-40B4-BE49-F238E27FC236}">
                <a16:creationId xmlns:a16="http://schemas.microsoft.com/office/drawing/2014/main" id="{E2C1D6BD-BE51-DBB6-260C-5AF1DF98301B}"/>
              </a:ext>
            </a:extLst>
          </p:cNvPr>
          <p:cNvSpPr txBox="1"/>
          <p:nvPr/>
        </p:nvSpPr>
        <p:spPr>
          <a:xfrm>
            <a:off x="62754" y="4269762"/>
            <a:ext cx="12129246" cy="62753"/>
          </a:xfrm>
          <a:prstGeom prst="rect">
            <a:avLst/>
          </a:prstGeom>
          <a:solidFill>
            <a:schemeClr val="tx1"/>
          </a:solidFill>
        </p:spPr>
        <p:txBody>
          <a:bodyPr wrap="square" rtlCol="0">
            <a:noAutofit/>
          </a:bodyPr>
          <a:lstStyle/>
          <a:p>
            <a:endParaRPr lang="en-US" dirty="0"/>
          </a:p>
        </p:txBody>
      </p:sp>
    </p:spTree>
    <p:extLst>
      <p:ext uri="{BB962C8B-B14F-4D97-AF65-F5344CB8AC3E}">
        <p14:creationId xmlns:p14="http://schemas.microsoft.com/office/powerpoint/2010/main" val="120302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D75B3-20BC-2A86-440B-4826E96042EC}"/>
              </a:ext>
            </a:extLst>
          </p:cNvPr>
          <p:cNvSpPr/>
          <p:nvPr/>
        </p:nvSpPr>
        <p:spPr>
          <a:xfrm>
            <a:off x="247649" y="5658057"/>
            <a:ext cx="11696699" cy="28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09CB1E-72D6-DE1D-461D-1A20878EAFDB}"/>
              </a:ext>
            </a:extLst>
          </p:cNvPr>
          <p:cNvSpPr txBox="1"/>
          <p:nvPr/>
        </p:nvSpPr>
        <p:spPr>
          <a:xfrm>
            <a:off x="301250" y="5638539"/>
            <a:ext cx="11589489" cy="1073356"/>
          </a:xfrm>
          <a:prstGeom prst="rect">
            <a:avLst/>
          </a:prstGeom>
          <a:solidFill>
            <a:schemeClr val="bg1"/>
          </a:solidFill>
          <a:ln w="63500">
            <a:solidFill>
              <a:srgbClr val="FF0000"/>
            </a:solidFill>
          </a:ln>
        </p:spPr>
        <p:txBody>
          <a:bodyPr wrap="square" rtlCol="0">
            <a:noAutofit/>
          </a:bodyPr>
          <a:lstStyle/>
          <a:p>
            <a:pPr algn="ctr"/>
            <a:r>
              <a:rPr lang="en-US" sz="2800" dirty="0">
                <a:ln>
                  <a:solidFill>
                    <a:schemeClr val="accent1"/>
                  </a:solidFill>
                </a:ln>
                <a:latin typeface="Arial Rounded MT Bold" panose="020F0704030504030204" pitchFamily="34" charset="0"/>
                <a:cs typeface="Aharoni" panose="020B0604020202020204" pitchFamily="2" charset="-79"/>
              </a:rPr>
              <a:t>This Last Column Shows What You Make From A Great Regular Who Now Dines Only At Restaurants In Your Dining Club.</a:t>
            </a:r>
            <a:endParaRPr lang="en-US" sz="2800" dirty="0">
              <a:ln>
                <a:solidFill>
                  <a:schemeClr val="accent1"/>
                </a:solidFill>
              </a:ln>
              <a:solidFill>
                <a:srgbClr val="FF0000"/>
              </a:solidFill>
              <a:latin typeface="Arial Rounded MT Bold" panose="020F0704030504030204" pitchFamily="34" charset="0"/>
              <a:cs typeface="Aharoni" panose="020B0604020202020204" pitchFamily="2" charset="-79"/>
            </a:endParaRPr>
          </a:p>
        </p:txBody>
      </p:sp>
      <p:graphicFrame>
        <p:nvGraphicFramePr>
          <p:cNvPr id="7" name="Table 6">
            <a:extLst>
              <a:ext uri="{FF2B5EF4-FFF2-40B4-BE49-F238E27FC236}">
                <a16:creationId xmlns:a16="http://schemas.microsoft.com/office/drawing/2014/main" id="{96DBD333-1331-E7E5-D8CC-CBD1885A443E}"/>
              </a:ext>
            </a:extLst>
          </p:cNvPr>
          <p:cNvGraphicFramePr>
            <a:graphicFrameLocks noGrp="1"/>
          </p:cNvGraphicFramePr>
          <p:nvPr>
            <p:extLst>
              <p:ext uri="{D42A27DB-BD31-4B8C-83A1-F6EECF244321}">
                <p14:modId xmlns:p14="http://schemas.microsoft.com/office/powerpoint/2010/main" val="518487200"/>
              </p:ext>
            </p:extLst>
          </p:nvPr>
        </p:nvGraphicFramePr>
        <p:xfrm>
          <a:off x="62754" y="0"/>
          <a:ext cx="12129245" cy="5540351"/>
        </p:xfrm>
        <a:graphic>
          <a:graphicData uri="http://schemas.openxmlformats.org/drawingml/2006/table">
            <a:tbl>
              <a:tblPr>
                <a:tableStyleId>{5C22544A-7EE6-4342-B048-85BDC9FD1C3A}</a:tableStyleId>
              </a:tblPr>
              <a:tblGrid>
                <a:gridCol w="3413355">
                  <a:extLst>
                    <a:ext uri="{9D8B030D-6E8A-4147-A177-3AD203B41FA5}">
                      <a16:colId xmlns:a16="http://schemas.microsoft.com/office/drawing/2014/main" val="479756122"/>
                    </a:ext>
                  </a:extLst>
                </a:gridCol>
                <a:gridCol w="1405788">
                  <a:extLst>
                    <a:ext uri="{9D8B030D-6E8A-4147-A177-3AD203B41FA5}">
                      <a16:colId xmlns:a16="http://schemas.microsoft.com/office/drawing/2014/main" val="2649112319"/>
                    </a:ext>
                  </a:extLst>
                </a:gridCol>
                <a:gridCol w="1820127">
                  <a:extLst>
                    <a:ext uri="{9D8B030D-6E8A-4147-A177-3AD203B41FA5}">
                      <a16:colId xmlns:a16="http://schemas.microsoft.com/office/drawing/2014/main" val="2907113228"/>
                    </a:ext>
                  </a:extLst>
                </a:gridCol>
                <a:gridCol w="1820127">
                  <a:extLst>
                    <a:ext uri="{9D8B030D-6E8A-4147-A177-3AD203B41FA5}">
                      <a16:colId xmlns:a16="http://schemas.microsoft.com/office/drawing/2014/main" val="1181436493"/>
                    </a:ext>
                  </a:extLst>
                </a:gridCol>
                <a:gridCol w="1834924">
                  <a:extLst>
                    <a:ext uri="{9D8B030D-6E8A-4147-A177-3AD203B41FA5}">
                      <a16:colId xmlns:a16="http://schemas.microsoft.com/office/drawing/2014/main" val="885490610"/>
                    </a:ext>
                  </a:extLst>
                </a:gridCol>
                <a:gridCol w="1834924">
                  <a:extLst>
                    <a:ext uri="{9D8B030D-6E8A-4147-A177-3AD203B41FA5}">
                      <a16:colId xmlns:a16="http://schemas.microsoft.com/office/drawing/2014/main" val="3169636339"/>
                    </a:ext>
                  </a:extLst>
                </a:gridCol>
              </a:tblGrid>
              <a:tr h="826834">
                <a:tc>
                  <a:txBody>
                    <a:bodyPr/>
                    <a:lstStyle/>
                    <a:p>
                      <a:pPr algn="ctr" fontAlgn="b"/>
                      <a:r>
                        <a:rPr lang="en-US" sz="2400" b="1" u="none" strike="noStrike" dirty="0">
                          <a:effectLst/>
                        </a:rPr>
                        <a:t>Your Dining Club                   </a:t>
                      </a:r>
                      <a:r>
                        <a:rPr lang="en-US" sz="2400" b="1" u="none" strike="noStrike" dirty="0">
                          <a:solidFill>
                            <a:srgbClr val="FF0000"/>
                          </a:solidFill>
                          <a:effectLst/>
                        </a:rPr>
                        <a:t>Great Regular Profits</a:t>
                      </a:r>
                      <a:endParaRPr lang="en-US" sz="24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&amp; Where You Are At Today</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Great Regulars You Sign Up With Your Dining Club With Staff Upselling</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Infrequent Diner You Sign Up With Your Dining Club With Same Check Size</a:t>
                      </a:r>
                      <a:endParaRPr lang="en-US" sz="1600" b="1" i="0" u="none" strike="noStrike" dirty="0">
                        <a:solidFill>
                          <a:srgbClr val="FF0000"/>
                        </a:solidFill>
                        <a:effectLst/>
                        <a:latin typeface="Calibri" panose="020F0502020204030204" pitchFamily="34" charset="0"/>
                      </a:endParaRPr>
                    </a:p>
                  </a:txBody>
                  <a:tcPr marL="0" marR="0" marT="0" marB="0" anchor="b">
                    <a:noFill/>
                  </a:tcPr>
                </a:tc>
                <a:tc rowSpan="2">
                  <a:txBody>
                    <a:bodyPr/>
                    <a:lstStyle/>
                    <a:p>
                      <a:pPr algn="ctr" fontAlgn="b"/>
                      <a:r>
                        <a:rPr lang="en-US" sz="1600" b="1" u="none" strike="noStrike" dirty="0">
                          <a:solidFill>
                            <a:srgbClr val="FF0000"/>
                          </a:solidFill>
                          <a:effectLst/>
                        </a:rPr>
                        <a:t>Your Great Regulars Going To A Restaurant With Your Dining Club That You Do Not Have</a:t>
                      </a:r>
                      <a:endParaRPr lang="en-US" sz="1600" b="1" i="0" u="none" strike="noStrike" dirty="0">
                        <a:solidFill>
                          <a:srgbClr val="FF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034762430"/>
                  </a:ext>
                </a:extLst>
              </a:tr>
              <a:tr h="349108">
                <a:tc>
                  <a:txBody>
                    <a:bodyPr/>
                    <a:lstStyle/>
                    <a:p>
                      <a:pPr algn="ctr" fontAlgn="b"/>
                      <a:r>
                        <a:rPr lang="en-US" sz="1600" u="none" strike="noStrike" dirty="0">
                          <a:effectLst/>
                        </a:rPr>
                        <a:t>Bottom Line Profits Per Party Of 2</a:t>
                      </a:r>
                      <a:endParaRPr lang="en-US" sz="1600" b="1" i="1" u="none" strike="noStrike" dirty="0">
                        <a:solidFill>
                          <a:srgbClr val="000000"/>
                        </a:solidFill>
                        <a:effectLst/>
                        <a:latin typeface="Calibri" panose="020F0502020204030204" pitchFamily="34" charset="0"/>
                      </a:endParaRPr>
                    </a:p>
                  </a:txBody>
                  <a:tcPr marL="0" marR="0" marT="0" marB="0" anchor="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96163278"/>
                  </a:ext>
                </a:extLst>
              </a:tr>
              <a:tr h="336859">
                <a:tc>
                  <a:txBody>
                    <a:bodyPr/>
                    <a:lstStyle/>
                    <a:p>
                      <a:pPr algn="l" fontAlgn="b"/>
                      <a:r>
                        <a:rPr lang="en-US" sz="1200" u="none" strike="noStrike" dirty="0">
                          <a:effectLst/>
                        </a:rPr>
                        <a:t># Of Restaurant Visits Per Month</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8</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8</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1</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978037484"/>
                  </a:ext>
                </a:extLst>
              </a:tr>
              <a:tr h="321547">
                <a:tc>
                  <a:txBody>
                    <a:bodyPr/>
                    <a:lstStyle/>
                    <a:p>
                      <a:pPr algn="l" fontAlgn="b"/>
                      <a:r>
                        <a:rPr lang="en-US" sz="1200" u="none" strike="noStrike" dirty="0">
                          <a:effectLst/>
                        </a:rPr>
                        <a:t>Average Ticket (2 People)</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$85.00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$75.00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4130914437"/>
                  </a:ext>
                </a:extLst>
              </a:tr>
              <a:tr h="321547">
                <a:tc>
                  <a:txBody>
                    <a:bodyPr/>
                    <a:lstStyle/>
                    <a:p>
                      <a:pPr algn="l" fontAlgn="b"/>
                      <a:r>
                        <a:rPr lang="en-US" sz="1200" u="none" strike="noStrike">
                          <a:effectLst/>
                        </a:rPr>
                        <a:t>Gross Ticket Total</a:t>
                      </a:r>
                      <a:endParaRPr lang="en-US" sz="1200" b="1"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$600.00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$600.00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$680.00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$75.00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391563222"/>
                  </a:ext>
                </a:extLst>
              </a:tr>
              <a:tr h="321547">
                <a:tc>
                  <a:txBody>
                    <a:bodyPr/>
                    <a:lstStyle/>
                    <a:p>
                      <a:pPr algn="l" fontAlgn="b"/>
                      <a:r>
                        <a:rPr lang="fr-FR" sz="1200" u="none" strike="noStrike" dirty="0">
                          <a:effectLst/>
                        </a:rPr>
                        <a:t>$25.00 Entrée X 8 </a:t>
                      </a:r>
                      <a:r>
                        <a:rPr lang="fr-FR" sz="1200" u="none" strike="noStrike" dirty="0" err="1">
                          <a:effectLst/>
                        </a:rPr>
                        <a:t>Visits</a:t>
                      </a:r>
                      <a:r>
                        <a:rPr lang="fr-FR" sz="1200" u="none" strike="noStrike" dirty="0">
                          <a:effectLst/>
                        </a:rPr>
                        <a:t> Discount</a:t>
                      </a:r>
                      <a:endParaRPr lang="fr-FR"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$200.00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$200.00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$25.00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493381832"/>
                  </a:ext>
                </a:extLst>
              </a:tr>
              <a:tr h="321547">
                <a:tc>
                  <a:txBody>
                    <a:bodyPr/>
                    <a:lstStyle/>
                    <a:p>
                      <a:pPr algn="l" fontAlgn="b"/>
                      <a:r>
                        <a:rPr lang="en-US" sz="1200" u="none" strike="noStrike" dirty="0">
                          <a:effectLst/>
                        </a:rPr>
                        <a:t>Net Sales After Your Dining Club Discount</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$400.00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$480.00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$50.00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24475858"/>
                  </a:ext>
                </a:extLst>
              </a:tr>
              <a:tr h="321547">
                <a:tc>
                  <a:txBody>
                    <a:bodyPr/>
                    <a:lstStyle/>
                    <a:p>
                      <a:pPr algn="l" fontAlgn="b"/>
                      <a:r>
                        <a:rPr lang="en-US" sz="1200" u="none" strike="noStrike" dirty="0">
                          <a:effectLst/>
                        </a:rPr>
                        <a:t>Total Profit With A</a:t>
                      </a:r>
                      <a:r>
                        <a:rPr lang="en-US" sz="1200" b="1" u="none" strike="noStrike" dirty="0">
                          <a:solidFill>
                            <a:srgbClr val="FF0000"/>
                          </a:solidFill>
                          <a:effectLst/>
                        </a:rPr>
                        <a:t> 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$20.00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$24.00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$2.50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136857173"/>
                  </a:ext>
                </a:extLst>
              </a:tr>
              <a:tr h="406720">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819611367"/>
                  </a:ext>
                </a:extLst>
              </a:tr>
              <a:tr h="352170">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$35.00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$39.00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$17.50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1214826280"/>
                  </a:ext>
                </a:extLst>
              </a:tr>
              <a:tr h="336859">
                <a:tc>
                  <a:txBody>
                    <a:bodyPr/>
                    <a:lstStyle/>
                    <a:p>
                      <a:pPr algn="l" fontAlgn="b"/>
                      <a:r>
                        <a:rPr lang="en-US" sz="1200" u="none" strike="noStrike" dirty="0">
                          <a:effectLst/>
                        </a:rPr>
                        <a:t>Profit Per Visit With </a:t>
                      </a:r>
                      <a:r>
                        <a:rPr lang="en-US" sz="1200" b="1" u="none" strike="noStrike" dirty="0">
                          <a:solidFill>
                            <a:srgbClr val="FF0000"/>
                          </a:solidFill>
                          <a:effectLst/>
                        </a:rPr>
                        <a:t>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$3.75</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$4.38</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$4.88</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$17.50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1" i="0" u="none" strike="noStrike">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610256849"/>
                  </a:ext>
                </a:extLst>
              </a:tr>
              <a:tr h="321547">
                <a:tc>
                  <a:txBody>
                    <a:bodyPr/>
                    <a:lstStyle/>
                    <a:p>
                      <a:pPr algn="l" fontAlgn="b"/>
                      <a:r>
                        <a:rPr lang="en-US" sz="1200" u="none" strike="noStrike" dirty="0">
                          <a:effectLst/>
                        </a:rPr>
                        <a:t>Total Profit With A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$36.00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$3.75</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16363705"/>
                  </a:ext>
                </a:extLst>
              </a:tr>
              <a:tr h="321547">
                <a:tc>
                  <a:txBody>
                    <a:bodyPr/>
                    <a:lstStyle/>
                    <a:p>
                      <a:pPr algn="l" fontAlgn="b"/>
                      <a:r>
                        <a:rPr lang="en-US" sz="1200" u="none" strike="noStrike" dirty="0">
                          <a:effectLst/>
                        </a:rPr>
                        <a:t>Your Dining Club Monthly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$0.00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$15.00</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333929719"/>
                  </a:ext>
                </a:extLst>
              </a:tr>
              <a:tr h="316167">
                <a:tc>
                  <a:txBody>
                    <a:bodyPr/>
                    <a:lstStyle/>
                    <a:p>
                      <a:pPr algn="l" fontAlgn="b"/>
                      <a:r>
                        <a:rPr lang="en-US" sz="1200" u="none" strike="noStrike" dirty="0">
                          <a:effectLst/>
                        </a:rPr>
                        <a:t>Total Net Profit After Your Dining Club Commission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a:effectLst/>
                        </a:rPr>
                        <a:t>$45.00</a:t>
                      </a:r>
                      <a:endParaRPr lang="en-US" sz="1600" b="0" i="0" u="none" strike="noStrike">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$51.00</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$18.75</a:t>
                      </a:r>
                      <a:endParaRPr lang="en-US" sz="1600" b="0"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0"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3210533068"/>
                  </a:ext>
                </a:extLst>
              </a:tr>
              <a:tr h="321547">
                <a:tc>
                  <a:txBody>
                    <a:bodyPr/>
                    <a:lstStyle/>
                    <a:p>
                      <a:pPr algn="l" fontAlgn="b"/>
                      <a:r>
                        <a:rPr lang="en-US" sz="1200" u="none" strike="noStrike" dirty="0">
                          <a:effectLst/>
                        </a:rPr>
                        <a:t>Profit Per Visit With </a:t>
                      </a:r>
                      <a:r>
                        <a:rPr lang="en-US" sz="1200" b="1" u="none" strike="noStrike" dirty="0">
                          <a:solidFill>
                            <a:srgbClr val="FF0000"/>
                          </a:solidFill>
                          <a:effectLst/>
                        </a:rPr>
                        <a:t>7.5% </a:t>
                      </a:r>
                      <a:r>
                        <a:rPr lang="en-US" sz="1200" u="none" strike="noStrike" dirty="0">
                          <a:effectLst/>
                        </a:rPr>
                        <a:t>Profit Margin</a:t>
                      </a:r>
                      <a:endParaRPr lang="en-US" sz="12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$5.63</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$5.63</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i="0" u="none" strike="noStrike" dirty="0">
                          <a:solidFill>
                            <a:schemeClr val="tx1"/>
                          </a:solidFill>
                          <a:effectLst/>
                        </a:rPr>
                        <a:t>$6.38</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b="0" u="none" strike="noStrike" dirty="0">
                          <a:solidFill>
                            <a:schemeClr val="tx1"/>
                          </a:solidFill>
                          <a:effectLst/>
                        </a:rPr>
                        <a:t>$18.75</a:t>
                      </a:r>
                      <a:endParaRPr lang="en-US" sz="1600" b="0" i="0" u="none" strike="noStrike" dirty="0">
                        <a:solidFill>
                          <a:schemeClr val="tx1"/>
                        </a:solidFill>
                        <a:effectLst/>
                        <a:latin typeface="Calibri" panose="020F0502020204030204" pitchFamily="34" charset="0"/>
                      </a:endParaRPr>
                    </a:p>
                  </a:txBody>
                  <a:tcPr marL="0" marR="0" marT="0" marB="0" anchor="b">
                    <a:noFill/>
                  </a:tcPr>
                </a:tc>
                <a:tc>
                  <a:txBody>
                    <a:bodyPr/>
                    <a:lstStyle/>
                    <a:p>
                      <a:pPr algn="r" fontAlgn="b"/>
                      <a:r>
                        <a:rPr lang="en-US" sz="1600" u="none" strike="noStrike" dirty="0">
                          <a:effectLst/>
                        </a:rPr>
                        <a:t>$0.00</a:t>
                      </a:r>
                      <a:endParaRPr lang="en-US" sz="1600" b="1" i="0" u="none" strike="noStrike" dirty="0">
                        <a:solidFill>
                          <a:srgbClr val="000000"/>
                        </a:solidFill>
                        <a:effectLst/>
                        <a:latin typeface="Calibri" panose="020F0502020204030204" pitchFamily="34" charset="0"/>
                      </a:endParaRPr>
                    </a:p>
                  </a:txBody>
                  <a:tcPr marL="0" marR="0" marT="0" marB="0" anchor="b">
                    <a:noFill/>
                  </a:tcPr>
                </a:tc>
                <a:extLst>
                  <a:ext uri="{0D108BD9-81ED-4DB2-BD59-A6C34878D82A}">
                    <a16:rowId xmlns:a16="http://schemas.microsoft.com/office/drawing/2014/main" val="2576557147"/>
                  </a:ext>
                </a:extLst>
              </a:tr>
            </a:tbl>
          </a:graphicData>
        </a:graphic>
      </p:graphicFrame>
      <p:pic>
        <p:nvPicPr>
          <p:cNvPr id="2" name="Picture 1">
            <a:extLst>
              <a:ext uri="{FF2B5EF4-FFF2-40B4-BE49-F238E27FC236}">
                <a16:creationId xmlns:a16="http://schemas.microsoft.com/office/drawing/2014/main" id="{9247744C-380A-A942-12B6-78F285FEE8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4776" cy="564776"/>
          </a:xfrm>
          <a:prstGeom prst="rect">
            <a:avLst/>
          </a:prstGeom>
        </p:spPr>
      </p:pic>
      <p:sp>
        <p:nvSpPr>
          <p:cNvPr id="3" name="TextBox 2">
            <a:extLst>
              <a:ext uri="{FF2B5EF4-FFF2-40B4-BE49-F238E27FC236}">
                <a16:creationId xmlns:a16="http://schemas.microsoft.com/office/drawing/2014/main" id="{71228A28-AE20-69DB-0810-FB7E6421AB11}"/>
              </a:ext>
            </a:extLst>
          </p:cNvPr>
          <p:cNvSpPr txBox="1"/>
          <p:nvPr/>
        </p:nvSpPr>
        <p:spPr>
          <a:xfrm>
            <a:off x="10963835" y="1247776"/>
            <a:ext cx="1228165" cy="4292576"/>
          </a:xfrm>
          <a:prstGeom prst="rect">
            <a:avLst/>
          </a:prstGeom>
          <a:solidFill>
            <a:srgbClr val="FFFF00">
              <a:alpha val="20000"/>
            </a:srgbClr>
          </a:solidFill>
          <a:ln w="25400">
            <a:solidFill>
              <a:srgbClr val="FF0000"/>
            </a:solidFill>
          </a:ln>
        </p:spPr>
        <p:txBody>
          <a:bodyPr wrap="square" rtlCol="0">
            <a:noAutofit/>
          </a:bodyPr>
          <a:lstStyle/>
          <a:p>
            <a:endParaRPr lang="en-US" dirty="0"/>
          </a:p>
        </p:txBody>
      </p:sp>
      <p:sp>
        <p:nvSpPr>
          <p:cNvPr id="6" name="TextBox 5">
            <a:extLst>
              <a:ext uri="{FF2B5EF4-FFF2-40B4-BE49-F238E27FC236}">
                <a16:creationId xmlns:a16="http://schemas.microsoft.com/office/drawing/2014/main" id="{E2C1D6BD-BE51-DBB6-260C-5AF1DF98301B}"/>
              </a:ext>
            </a:extLst>
          </p:cNvPr>
          <p:cNvSpPr txBox="1"/>
          <p:nvPr/>
        </p:nvSpPr>
        <p:spPr>
          <a:xfrm>
            <a:off x="62754" y="4269762"/>
            <a:ext cx="12129246" cy="62753"/>
          </a:xfrm>
          <a:prstGeom prst="rect">
            <a:avLst/>
          </a:prstGeom>
          <a:solidFill>
            <a:schemeClr val="tx1"/>
          </a:solidFill>
        </p:spPr>
        <p:txBody>
          <a:bodyPr wrap="square" rtlCol="0">
            <a:noAutofit/>
          </a:bodyPr>
          <a:lstStyle/>
          <a:p>
            <a:endParaRPr lang="en-US" dirty="0"/>
          </a:p>
        </p:txBody>
      </p:sp>
    </p:spTree>
    <p:extLst>
      <p:ext uri="{BB962C8B-B14F-4D97-AF65-F5344CB8AC3E}">
        <p14:creationId xmlns:p14="http://schemas.microsoft.com/office/powerpoint/2010/main" val="410023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D75B3-20BC-2A86-440B-4826E96042EC}"/>
              </a:ext>
            </a:extLst>
          </p:cNvPr>
          <p:cNvSpPr/>
          <p:nvPr/>
        </p:nvSpPr>
        <p:spPr>
          <a:xfrm>
            <a:off x="247649" y="5658057"/>
            <a:ext cx="11696699" cy="280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FCC81AC-C6BF-4967-CB1A-47834FFD37B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4800" dirty="0">
                <a:ln>
                  <a:solidFill>
                    <a:schemeClr val="accent1"/>
                  </a:solidFill>
                </a:ln>
                <a:solidFill>
                  <a:srgbClr val="FF0000"/>
                </a:solidFill>
                <a:latin typeface="Arial Rounded MT Bold" panose="020F0704030504030204" pitchFamily="34" charset="0"/>
                <a:cs typeface="Aharoni" panose="020B0604020202020204" pitchFamily="2" charset="-79"/>
              </a:rPr>
              <a:t>Please Apply Now As Markets Fill Fast</a:t>
            </a:r>
          </a:p>
          <a:p>
            <a:pPr algn="ctr"/>
            <a:r>
              <a:rPr lang="en-US" sz="4800" i="1" dirty="0">
                <a:ln>
                  <a:solidFill>
                    <a:schemeClr val="accent1"/>
                  </a:solidFill>
                </a:ln>
                <a:latin typeface="Arial Rounded MT Bold" panose="020F0704030504030204" pitchFamily="34" charset="0"/>
                <a:cs typeface="Aharoni" panose="020B0604020202020204" pitchFamily="2" charset="-79"/>
              </a:rPr>
              <a:t>Thank You For Your Time Today</a:t>
            </a:r>
          </a:p>
        </p:txBody>
      </p:sp>
      <p:pic>
        <p:nvPicPr>
          <p:cNvPr id="13" name="Picture 12">
            <a:extLst>
              <a:ext uri="{FF2B5EF4-FFF2-40B4-BE49-F238E27FC236}">
                <a16:creationId xmlns:a16="http://schemas.microsoft.com/office/drawing/2014/main" id="{506721FD-3287-78FD-0E74-EF38544D63C0}"/>
              </a:ext>
            </a:extLst>
          </p:cNvPr>
          <p:cNvPicPr>
            <a:picLocks noChangeAspect="1"/>
          </p:cNvPicPr>
          <p:nvPr/>
        </p:nvPicPr>
        <p:blipFill rotWithShape="1">
          <a:blip r:embed="rId3"/>
          <a:srcRect t="51667" r="71982" b="22500"/>
          <a:stretch/>
        </p:blipFill>
        <p:spPr>
          <a:xfrm>
            <a:off x="0" y="0"/>
            <a:ext cx="8867775" cy="5155600"/>
          </a:xfrm>
          <a:prstGeom prst="rect">
            <a:avLst/>
          </a:prstGeom>
        </p:spPr>
      </p:pic>
      <p:pic>
        <p:nvPicPr>
          <p:cNvPr id="15" name="Picture 14" descr="A faucet with money coming out of it&#10;&#10;Description automatically generated">
            <a:extLst>
              <a:ext uri="{FF2B5EF4-FFF2-40B4-BE49-F238E27FC236}">
                <a16:creationId xmlns:a16="http://schemas.microsoft.com/office/drawing/2014/main" id="{E0FE1BF8-C163-5109-7924-D966948DEA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775" y="97825"/>
            <a:ext cx="3224331" cy="5057775"/>
          </a:xfrm>
          <a:prstGeom prst="rect">
            <a:avLst/>
          </a:prstGeom>
        </p:spPr>
      </p:pic>
    </p:spTree>
    <p:extLst>
      <p:ext uri="{BB962C8B-B14F-4D97-AF65-F5344CB8AC3E}">
        <p14:creationId xmlns:p14="http://schemas.microsoft.com/office/powerpoint/2010/main" val="398483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 Showing Empty Safe With Cobwebs Cartoon Vector Clipart - FriendlyStock">
            <a:extLst>
              <a:ext uri="{FF2B5EF4-FFF2-40B4-BE49-F238E27FC236}">
                <a16:creationId xmlns:a16="http://schemas.microsoft.com/office/drawing/2014/main" id="{768C4FE6-2989-05A9-F3BE-5430FE548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315" y="493314"/>
            <a:ext cx="2979566" cy="39363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0A0926-680D-620D-E084-49B47DBB7A72}"/>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a:ln>
                  <a:solidFill>
                    <a:schemeClr val="accent1"/>
                  </a:solidFill>
                </a:ln>
                <a:solidFill>
                  <a:srgbClr val="FF0000"/>
                </a:solidFill>
                <a:latin typeface="Arial Rounded MT Bold" panose="020F0704030504030204" pitchFamily="34" charset="0"/>
                <a:cs typeface="Aharoni" panose="020B0604020202020204" pitchFamily="2" charset="-79"/>
              </a:rPr>
              <a:t>Q 1 of 7  </a:t>
            </a:r>
            <a:r>
              <a:rPr lang="en-US" sz="3200">
                <a:ln>
                  <a:solidFill>
                    <a:schemeClr val="accent1"/>
                  </a:solidFill>
                </a:ln>
                <a:latin typeface="Arial Rounded MT Bold" panose="020F0704030504030204" pitchFamily="34" charset="0"/>
                <a:cs typeface="Aharoni" panose="020B0604020202020204" pitchFamily="2" charset="-79"/>
              </a:rPr>
              <a:t>Do You Have To Much Money In The Bank?</a:t>
            </a:r>
          </a:p>
        </p:txBody>
      </p:sp>
      <p:pic>
        <p:nvPicPr>
          <p:cNvPr id="12" name="Picture 11" descr="A red question mark and green rectangles&#10;&#10;Description automatically generated with low confidence">
            <a:extLst>
              <a:ext uri="{FF2B5EF4-FFF2-40B4-BE49-F238E27FC236}">
                <a16:creationId xmlns:a16="http://schemas.microsoft.com/office/drawing/2014/main" id="{05EFB213-A881-6F12-D56D-913029423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3989" y="3465410"/>
            <a:ext cx="2841221" cy="1566739"/>
          </a:xfrm>
          <a:prstGeom prst="rect">
            <a:avLst/>
          </a:prstGeom>
        </p:spPr>
      </p:pic>
      <p:pic>
        <p:nvPicPr>
          <p:cNvPr id="14" name="Picture 13" descr="A person kissing two bags of money&#10;&#10;Description automatically generated with medium confidence">
            <a:extLst>
              <a:ext uri="{FF2B5EF4-FFF2-40B4-BE49-F238E27FC236}">
                <a16:creationId xmlns:a16="http://schemas.microsoft.com/office/drawing/2014/main" id="{AAB229D0-D14A-7B41-91EB-1CBE773D0D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5946" y="117490"/>
            <a:ext cx="3822275" cy="2643672"/>
          </a:xfrm>
          <a:prstGeom prst="rect">
            <a:avLst/>
          </a:prstGeom>
        </p:spPr>
      </p:pic>
      <p:pic>
        <p:nvPicPr>
          <p:cNvPr id="19" name="Picture 18" descr="A close-up of a bag of money&#10;&#10;Description automatically generated with low confidence">
            <a:extLst>
              <a:ext uri="{FF2B5EF4-FFF2-40B4-BE49-F238E27FC236}">
                <a16:creationId xmlns:a16="http://schemas.microsoft.com/office/drawing/2014/main" id="{1CA25477-23CA-8484-37DC-7AF8CFC45C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6044" y="3170573"/>
            <a:ext cx="2274595" cy="1798351"/>
          </a:xfrm>
          <a:prstGeom prst="rect">
            <a:avLst/>
          </a:prstGeom>
        </p:spPr>
      </p:pic>
      <p:pic>
        <p:nvPicPr>
          <p:cNvPr id="21" name="Picture 20" descr="A person looking at a computer&#10;&#10;Description automatically generated with low confidence">
            <a:extLst>
              <a:ext uri="{FF2B5EF4-FFF2-40B4-BE49-F238E27FC236}">
                <a16:creationId xmlns:a16="http://schemas.microsoft.com/office/drawing/2014/main" id="{7F57A4BA-FD7F-386A-DC4E-DE657BFFFE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5893" y="242144"/>
            <a:ext cx="3214752" cy="2140106"/>
          </a:xfrm>
          <a:prstGeom prst="rect">
            <a:avLst/>
          </a:prstGeom>
        </p:spPr>
      </p:pic>
      <p:pic>
        <p:nvPicPr>
          <p:cNvPr id="7" name="Picture 6" descr="A person handing money to another person&#10;&#10;Description automatically generated">
            <a:extLst>
              <a:ext uri="{FF2B5EF4-FFF2-40B4-BE49-F238E27FC236}">
                <a16:creationId xmlns:a16="http://schemas.microsoft.com/office/drawing/2014/main" id="{B9269E54-2899-DD6E-A36B-D8233855A4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1223" y="3392590"/>
            <a:ext cx="2109981" cy="1218599"/>
          </a:xfrm>
          <a:prstGeom prst="rect">
            <a:avLst/>
          </a:prstGeom>
        </p:spPr>
      </p:pic>
      <p:pic>
        <p:nvPicPr>
          <p:cNvPr id="4" name="Picture 3" descr="A restaurant logo with a chef hat and spoon&#10;&#10;Description automatically generated">
            <a:extLst>
              <a:ext uri="{FF2B5EF4-FFF2-40B4-BE49-F238E27FC236}">
                <a16:creationId xmlns:a16="http://schemas.microsoft.com/office/drawing/2014/main" id="{49249012-6B65-4989-0390-23D0881C79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803534" cy="1803534"/>
          </a:xfrm>
          <a:prstGeom prst="rect">
            <a:avLst/>
          </a:prstGeom>
        </p:spPr>
      </p:pic>
    </p:spTree>
    <p:extLst>
      <p:ext uri="{BB962C8B-B14F-4D97-AF65-F5344CB8AC3E}">
        <p14:creationId xmlns:p14="http://schemas.microsoft.com/office/powerpoint/2010/main" val="265991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ed question mark and green rectangles&#10;&#10;Description automatically generated with low confidence">
            <a:extLst>
              <a:ext uri="{FF2B5EF4-FFF2-40B4-BE49-F238E27FC236}">
                <a16:creationId xmlns:a16="http://schemas.microsoft.com/office/drawing/2014/main" id="{05EFB213-A881-6F12-D56D-913029423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958" y="3701301"/>
            <a:ext cx="2841221" cy="1566739"/>
          </a:xfrm>
          <a:prstGeom prst="rect">
            <a:avLst/>
          </a:prstGeom>
        </p:spPr>
      </p:pic>
      <p:pic>
        <p:nvPicPr>
          <p:cNvPr id="3" name="Picture 2" descr="A restaurant with tables and chairs&#10;&#10;Description automatically generated with low confidence">
            <a:extLst>
              <a:ext uri="{FF2B5EF4-FFF2-40B4-BE49-F238E27FC236}">
                <a16:creationId xmlns:a16="http://schemas.microsoft.com/office/drawing/2014/main" id="{58B572D3-8EEB-D14F-6190-5B5F0A899EBE}"/>
              </a:ext>
            </a:extLst>
          </p:cNvPr>
          <p:cNvPicPr>
            <a:picLocks noChangeAspect="1"/>
          </p:cNvPicPr>
          <p:nvPr/>
        </p:nvPicPr>
        <p:blipFill rotWithShape="1">
          <a:blip r:embed="rId4">
            <a:extLst>
              <a:ext uri="{28A0092B-C50C-407E-A947-70E740481C1C}">
                <a14:useLocalDpi xmlns:a14="http://schemas.microsoft.com/office/drawing/2010/main" val="0"/>
              </a:ext>
            </a:extLst>
          </a:blip>
          <a:srcRect b="4458"/>
          <a:stretch/>
        </p:blipFill>
        <p:spPr>
          <a:xfrm>
            <a:off x="7262925" y="2240280"/>
            <a:ext cx="2495185" cy="1649391"/>
          </a:xfrm>
          <a:prstGeom prst="rect">
            <a:avLst/>
          </a:prstGeom>
        </p:spPr>
      </p:pic>
      <p:pic>
        <p:nvPicPr>
          <p:cNvPr id="4" name="Picture 3" descr="A picture containing furniture, indoor, kitchen &amp; dining room table, table&#10;&#10;Description automatically generated">
            <a:extLst>
              <a:ext uri="{FF2B5EF4-FFF2-40B4-BE49-F238E27FC236}">
                <a16:creationId xmlns:a16="http://schemas.microsoft.com/office/drawing/2014/main" id="{CE748509-A8AA-C8A6-B16C-E160794BF6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47142" y="2910"/>
            <a:ext cx="3567877" cy="2237370"/>
          </a:xfrm>
          <a:prstGeom prst="rect">
            <a:avLst/>
          </a:prstGeom>
        </p:spPr>
      </p:pic>
      <p:pic>
        <p:nvPicPr>
          <p:cNvPr id="5" name="Picture 4" descr="A picture containing furniture, chair, indoor, wall&#10;&#10;Description automatically generated">
            <a:extLst>
              <a:ext uri="{FF2B5EF4-FFF2-40B4-BE49-F238E27FC236}">
                <a16:creationId xmlns:a16="http://schemas.microsoft.com/office/drawing/2014/main" id="{4185B7CD-D98B-AC87-4310-27A868E198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4149" y="3701301"/>
            <a:ext cx="1870869" cy="1403151"/>
          </a:xfrm>
          <a:prstGeom prst="rect">
            <a:avLst/>
          </a:prstGeom>
        </p:spPr>
      </p:pic>
      <p:pic>
        <p:nvPicPr>
          <p:cNvPr id="8" name="Picture 7" descr="A group of people sitting at tables&#10;&#10;Description automatically generated with medium confidence">
            <a:extLst>
              <a:ext uri="{FF2B5EF4-FFF2-40B4-BE49-F238E27FC236}">
                <a16:creationId xmlns:a16="http://schemas.microsoft.com/office/drawing/2014/main" id="{02835865-9D39-0284-B349-B3E189B7C7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35008" y="2158896"/>
            <a:ext cx="2484524" cy="1649390"/>
          </a:xfrm>
          <a:prstGeom prst="rect">
            <a:avLst/>
          </a:prstGeom>
        </p:spPr>
      </p:pic>
      <p:pic>
        <p:nvPicPr>
          <p:cNvPr id="10" name="Picture 9" descr="A group of people sitting at tables in a restaurant&#10;&#10;Description automatically generated with medium confidence">
            <a:extLst>
              <a:ext uri="{FF2B5EF4-FFF2-40B4-BE49-F238E27FC236}">
                <a16:creationId xmlns:a16="http://schemas.microsoft.com/office/drawing/2014/main" id="{B9A789D9-7EE5-0B04-E116-8B6C5321BB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8056" y="29813"/>
            <a:ext cx="3281040" cy="2059764"/>
          </a:xfrm>
          <a:prstGeom prst="rect">
            <a:avLst/>
          </a:prstGeom>
        </p:spPr>
      </p:pic>
      <p:pic>
        <p:nvPicPr>
          <p:cNvPr id="13" name="Picture 12" descr="A cartoon of a person and person at a table&#10;&#10;Description automatically generated with medium confidence">
            <a:extLst>
              <a:ext uri="{FF2B5EF4-FFF2-40B4-BE49-F238E27FC236}">
                <a16:creationId xmlns:a16="http://schemas.microsoft.com/office/drawing/2014/main" id="{E09E7189-ADE0-55BE-15D6-884471802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1218" y="1848875"/>
            <a:ext cx="1212332" cy="1601425"/>
          </a:xfrm>
          <a:prstGeom prst="rect">
            <a:avLst/>
          </a:prstGeom>
        </p:spPr>
      </p:pic>
      <p:pic>
        <p:nvPicPr>
          <p:cNvPr id="15" name="Picture 14" descr="A group of people sitting at tables&#10;&#10;Description automatically generated">
            <a:extLst>
              <a:ext uri="{FF2B5EF4-FFF2-40B4-BE49-F238E27FC236}">
                <a16:creationId xmlns:a16="http://schemas.microsoft.com/office/drawing/2014/main" id="{59DB99EA-E50D-2D0C-8121-58194416FA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077" y="3474038"/>
            <a:ext cx="2170202" cy="1627652"/>
          </a:xfrm>
          <a:prstGeom prst="rect">
            <a:avLst/>
          </a:prstGeom>
        </p:spPr>
      </p:pic>
      <p:pic>
        <p:nvPicPr>
          <p:cNvPr id="7170" name="Picture 2" descr="5,600+ Empty Table For Two Stock Photos, Pictures &amp; Royalty-Free Images -  iStock | Dinner table empty">
            <a:extLst>
              <a:ext uri="{FF2B5EF4-FFF2-40B4-BE49-F238E27FC236}">
                <a16:creationId xmlns:a16="http://schemas.microsoft.com/office/drawing/2014/main" id="{2AB0FBB7-8E3F-3B81-4C4B-C27A68C4D3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795883" y="2286180"/>
            <a:ext cx="1778345" cy="141512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1B7E839-B51E-0E4E-87C5-17BD4208F406}"/>
              </a:ext>
            </a:extLst>
          </p:cNvPr>
          <p:cNvSpPr txBox="1"/>
          <p:nvPr/>
        </p:nvSpPr>
        <p:spPr>
          <a:xfrm>
            <a:off x="200026" y="5173771"/>
            <a:ext cx="11740338" cy="1566739"/>
          </a:xfrm>
          <a:prstGeom prst="rect">
            <a:avLst/>
          </a:prstGeom>
          <a:solidFill>
            <a:schemeClr val="bg1"/>
          </a:solidFill>
          <a:ln w="63500">
            <a:solidFill>
              <a:srgbClr val="FF0000"/>
            </a:solidFill>
          </a:ln>
        </p:spPr>
        <p:txBody>
          <a:bodyPr wrap="square" rtlCol="0">
            <a:noAutofit/>
          </a:bodyPr>
          <a:lstStyle/>
          <a:p>
            <a:pPr algn="ctr"/>
            <a:r>
              <a:rPr lang="en-US" sz="3100" dirty="0">
                <a:ln>
                  <a:solidFill>
                    <a:schemeClr val="accent1"/>
                  </a:solidFill>
                </a:ln>
                <a:solidFill>
                  <a:srgbClr val="FF0000"/>
                </a:solidFill>
                <a:latin typeface="Arial Rounded MT Bold" panose="020F0704030504030204" pitchFamily="34" charset="0"/>
                <a:cs typeface="Aharoni" panose="020B0604020202020204" pitchFamily="2" charset="-79"/>
              </a:rPr>
              <a:t>Q 2 of 7  </a:t>
            </a:r>
            <a:r>
              <a:rPr lang="en-US" sz="3100" dirty="0">
                <a:ln>
                  <a:solidFill>
                    <a:schemeClr val="accent1"/>
                  </a:solidFill>
                </a:ln>
                <a:latin typeface="Arial Rounded MT Bold" panose="020F0704030504030204" pitchFamily="34" charset="0"/>
                <a:cs typeface="Aharoni" panose="020B0604020202020204" pitchFamily="2" charset="-79"/>
              </a:rPr>
              <a:t>Do You Have To Many Customers Coming In All Day, Every Day Minimizing Lost Due To Your Most Perishable Asset Any Restaurant Has Which Are Empty Seats?</a:t>
            </a:r>
          </a:p>
        </p:txBody>
      </p:sp>
      <p:pic>
        <p:nvPicPr>
          <p:cNvPr id="7172" name="Picture 4" descr="Perishable Round Isolated Ribbon Label Perishable Sign Stock Illustration -  Download Image Now - iStock">
            <a:extLst>
              <a:ext uri="{FF2B5EF4-FFF2-40B4-BE49-F238E27FC236}">
                <a16:creationId xmlns:a16="http://schemas.microsoft.com/office/drawing/2014/main" id="{9B77A1AC-2BAE-5417-CDF5-EDCA42043FC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24976" y="520952"/>
            <a:ext cx="2222166" cy="15667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erishable Round Isolated Ribbon Label Perishable Sign Stock Illustration -  Download Image Now - iStock">
            <a:extLst>
              <a:ext uri="{FF2B5EF4-FFF2-40B4-BE49-F238E27FC236}">
                <a16:creationId xmlns:a16="http://schemas.microsoft.com/office/drawing/2014/main" id="{AEE1B439-DC87-1B76-AC1C-D55B598326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507855" y="3247691"/>
            <a:ext cx="366816" cy="25862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Perishable&quot; Label Template | OnlineLabels®">
            <a:extLst>
              <a:ext uri="{FF2B5EF4-FFF2-40B4-BE49-F238E27FC236}">
                <a16:creationId xmlns:a16="http://schemas.microsoft.com/office/drawing/2014/main" id="{F6B1BDAF-B1D3-6FD5-AB1D-5691EE35733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80694" y="3927826"/>
            <a:ext cx="1936455" cy="12006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restaurant logo with a chef hat and spoon&#10;&#10;Description automatically generated">
            <a:extLst>
              <a:ext uri="{FF2B5EF4-FFF2-40B4-BE49-F238E27FC236}">
                <a16:creationId xmlns:a16="http://schemas.microsoft.com/office/drawing/2014/main" id="{9F5F05C6-4822-A1C9-C32A-EFED71F701B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803534" cy="1803534"/>
          </a:xfrm>
          <a:prstGeom prst="rect">
            <a:avLst/>
          </a:prstGeom>
        </p:spPr>
      </p:pic>
    </p:spTree>
    <p:extLst>
      <p:ext uri="{BB962C8B-B14F-4D97-AF65-F5344CB8AC3E}">
        <p14:creationId xmlns:p14="http://schemas.microsoft.com/office/powerpoint/2010/main" val="249119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ed question mark and green rectangles&#10;&#10;Description automatically generated with low confidence">
            <a:extLst>
              <a:ext uri="{FF2B5EF4-FFF2-40B4-BE49-F238E27FC236}">
                <a16:creationId xmlns:a16="http://schemas.microsoft.com/office/drawing/2014/main" id="{05EFB213-A881-6F12-D56D-913029423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098" y="3699643"/>
            <a:ext cx="2841221" cy="1566739"/>
          </a:xfrm>
          <a:prstGeom prst="rect">
            <a:avLst/>
          </a:prstGeom>
        </p:spPr>
      </p:pic>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Q 3 of 7  </a:t>
            </a:r>
            <a:r>
              <a:rPr lang="en-US" sz="3200" dirty="0">
                <a:ln>
                  <a:solidFill>
                    <a:schemeClr val="accent1"/>
                  </a:solidFill>
                </a:ln>
                <a:latin typeface="Arial Rounded MT Bold" panose="020F0704030504030204" pitchFamily="34" charset="0"/>
                <a:cs typeface="Aharoni" panose="020B0604020202020204" pitchFamily="2" charset="-79"/>
              </a:rPr>
              <a:t>Do You Like Paying </a:t>
            </a:r>
            <a:r>
              <a:rPr lang="en-US" sz="3200" dirty="0">
                <a:ln>
                  <a:solidFill>
                    <a:schemeClr val="accent1"/>
                  </a:solidFill>
                </a:ln>
                <a:solidFill>
                  <a:srgbClr val="FF0000"/>
                </a:solidFill>
                <a:latin typeface="Arial Rounded MT Bold" panose="020F0704030504030204" pitchFamily="34" charset="0"/>
                <a:cs typeface="Aharoni" panose="020B0604020202020204" pitchFamily="2" charset="-79"/>
              </a:rPr>
              <a:t>30% To 50% Commissions </a:t>
            </a:r>
            <a:r>
              <a:rPr lang="en-US" sz="3200" dirty="0">
                <a:ln>
                  <a:solidFill>
                    <a:schemeClr val="accent1"/>
                  </a:solidFill>
                </a:ln>
                <a:latin typeface="Arial Rounded MT Bold" panose="020F0704030504030204" pitchFamily="34" charset="0"/>
                <a:cs typeface="Aharoni" panose="020B0604020202020204" pitchFamily="2" charset="-79"/>
              </a:rPr>
              <a:t>To Restaurant Delivery &amp; Discount Apps That Make More Profit From An Order Than You Do?</a:t>
            </a:r>
          </a:p>
        </p:txBody>
      </p:sp>
      <p:pic>
        <p:nvPicPr>
          <p:cNvPr id="6" name="Picture 5" descr="A person riding a bike with a food delivery bag&#10;&#10;Description automatically generated with low confidence">
            <a:extLst>
              <a:ext uri="{FF2B5EF4-FFF2-40B4-BE49-F238E27FC236}">
                <a16:creationId xmlns:a16="http://schemas.microsoft.com/office/drawing/2014/main" id="{818820D0-5A6C-625B-F8E9-2D9BA27B4A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526" y="55368"/>
            <a:ext cx="1047750" cy="2819400"/>
          </a:xfrm>
          <a:prstGeom prst="rect">
            <a:avLst/>
          </a:prstGeom>
        </p:spPr>
      </p:pic>
      <p:pic>
        <p:nvPicPr>
          <p:cNvPr id="9" name="Picture 8" descr="A picture containing text, font, graphics, logo&#10;&#10;Description automatically generated">
            <a:extLst>
              <a:ext uri="{FF2B5EF4-FFF2-40B4-BE49-F238E27FC236}">
                <a16:creationId xmlns:a16="http://schemas.microsoft.com/office/drawing/2014/main" id="{DCE58A87-C737-EE74-06EF-91A86618BB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318" y="1864638"/>
            <a:ext cx="1047750" cy="924594"/>
          </a:xfrm>
          <a:prstGeom prst="rect">
            <a:avLst/>
          </a:prstGeom>
        </p:spPr>
      </p:pic>
      <p:pic>
        <p:nvPicPr>
          <p:cNvPr id="14" name="Picture 13" descr="A red sign with white letters&#10;&#10;Description automatically generated with low confidence">
            <a:extLst>
              <a:ext uri="{FF2B5EF4-FFF2-40B4-BE49-F238E27FC236}">
                <a16:creationId xmlns:a16="http://schemas.microsoft.com/office/drawing/2014/main" id="{BCC4C95F-2598-AA50-4EEF-6A4CD721F7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66" y="2876995"/>
            <a:ext cx="4423399" cy="1221556"/>
          </a:xfrm>
          <a:prstGeom prst="rect">
            <a:avLst/>
          </a:prstGeom>
        </p:spPr>
      </p:pic>
      <p:pic>
        <p:nvPicPr>
          <p:cNvPr id="18" name="Picture 17" descr="A picture containing circle, graphics, symbol, logo&#10;&#10;Description automatically generated">
            <a:extLst>
              <a:ext uri="{FF2B5EF4-FFF2-40B4-BE49-F238E27FC236}">
                <a16:creationId xmlns:a16="http://schemas.microsoft.com/office/drawing/2014/main" id="{60E7392C-7DA3-257D-0E97-2416217840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32525" y="117490"/>
            <a:ext cx="3207838" cy="3207838"/>
          </a:xfrm>
          <a:prstGeom prst="rect">
            <a:avLst/>
          </a:prstGeom>
        </p:spPr>
      </p:pic>
      <p:pic>
        <p:nvPicPr>
          <p:cNvPr id="20" name="Picture 19" descr="A red square with white text&#10;&#10;Description automatically generated with medium confidence">
            <a:extLst>
              <a:ext uri="{FF2B5EF4-FFF2-40B4-BE49-F238E27FC236}">
                <a16:creationId xmlns:a16="http://schemas.microsoft.com/office/drawing/2014/main" id="{74E0FE82-4DE8-FD5B-013F-A790FB7FC6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4365" y="-79744"/>
            <a:ext cx="3810000" cy="3810000"/>
          </a:xfrm>
          <a:prstGeom prst="rect">
            <a:avLst/>
          </a:prstGeom>
        </p:spPr>
      </p:pic>
      <p:pic>
        <p:nvPicPr>
          <p:cNvPr id="8194" name="Picture 2" descr="50 percent icon. | CanStock">
            <a:extLst>
              <a:ext uri="{FF2B5EF4-FFF2-40B4-BE49-F238E27FC236}">
                <a16:creationId xmlns:a16="http://schemas.microsoft.com/office/drawing/2014/main" id="{8EE6C18C-F96C-B665-4DF1-85AF130B85C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7865"/>
          <a:stretch/>
        </p:blipFill>
        <p:spPr bwMode="auto">
          <a:xfrm>
            <a:off x="8329020" y="3192646"/>
            <a:ext cx="1474578" cy="144351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6,937 75 Percent Symbol Images, Stock Photos &amp; Vectors | Shutterstock">
            <a:extLst>
              <a:ext uri="{FF2B5EF4-FFF2-40B4-BE49-F238E27FC236}">
                <a16:creationId xmlns:a16="http://schemas.microsoft.com/office/drawing/2014/main" id="{5852884D-6838-52E0-D35F-A96EAAED80D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402" t="6264" r="15972" b="15075"/>
          <a:stretch/>
        </p:blipFill>
        <p:spPr bwMode="auto">
          <a:xfrm>
            <a:off x="10640962" y="3325328"/>
            <a:ext cx="1299402" cy="124836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revalence of Disabilities in Nova Scotia - Government of Nova Scotia,  Canada">
            <a:extLst>
              <a:ext uri="{FF2B5EF4-FFF2-40B4-BE49-F238E27FC236}">
                <a16:creationId xmlns:a16="http://schemas.microsoft.com/office/drawing/2014/main" id="{5EF4E755-D228-0143-3A86-2796527061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0403" y="4123538"/>
            <a:ext cx="977643" cy="977643"/>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A1B0F22C-AACF-24F4-7C58-A01F6613B3FD}"/>
              </a:ext>
            </a:extLst>
          </p:cNvPr>
          <p:cNvSpPr txBox="1"/>
          <p:nvPr/>
        </p:nvSpPr>
        <p:spPr>
          <a:xfrm>
            <a:off x="10183762" y="3554580"/>
            <a:ext cx="1679944" cy="646331"/>
          </a:xfrm>
          <a:prstGeom prst="rect">
            <a:avLst/>
          </a:prstGeom>
          <a:noFill/>
        </p:spPr>
        <p:txBody>
          <a:bodyPr wrap="square" rtlCol="0">
            <a:spAutoFit/>
          </a:bodyPr>
          <a:lstStyle/>
          <a:p>
            <a:r>
              <a:rPr lang="en-US" b="1" dirty="0">
                <a:solidFill>
                  <a:srgbClr val="92D050"/>
                </a:solidFill>
              </a:rPr>
              <a:t>Redemption Cost</a:t>
            </a:r>
            <a:r>
              <a:rPr lang="en-US" dirty="0"/>
              <a:t>	</a:t>
            </a:r>
          </a:p>
        </p:txBody>
      </p:sp>
      <p:pic>
        <p:nvPicPr>
          <p:cNvPr id="22" name="Picture 21" descr="A green circle with white text&#10;&#10;Description automatically generated with medium confidence">
            <a:extLst>
              <a:ext uri="{FF2B5EF4-FFF2-40B4-BE49-F238E27FC236}">
                <a16:creationId xmlns:a16="http://schemas.microsoft.com/office/drawing/2014/main" id="{C972E96C-B6EE-87AC-BBE3-0A741E5FADF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45019" y="4182439"/>
            <a:ext cx="801409" cy="843588"/>
          </a:xfrm>
          <a:prstGeom prst="rect">
            <a:avLst/>
          </a:prstGeom>
        </p:spPr>
      </p:pic>
      <p:pic>
        <p:nvPicPr>
          <p:cNvPr id="8202" name="Picture 10" descr="ChowNow Reviews 2023: Details, Pricing, &amp; Features | G2">
            <a:extLst>
              <a:ext uri="{FF2B5EF4-FFF2-40B4-BE49-F238E27FC236}">
                <a16:creationId xmlns:a16="http://schemas.microsoft.com/office/drawing/2014/main" id="{33A19888-BA8D-61B1-53CB-21A4DFAAD23E}"/>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2423" r="23702"/>
          <a:stretch/>
        </p:blipFill>
        <p:spPr bwMode="auto">
          <a:xfrm>
            <a:off x="605057" y="4169459"/>
            <a:ext cx="828373" cy="8084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restaurant logo with a chef hat and spoon&#10;&#10;Description automatically generated">
            <a:extLst>
              <a:ext uri="{FF2B5EF4-FFF2-40B4-BE49-F238E27FC236}">
                <a16:creationId xmlns:a16="http://schemas.microsoft.com/office/drawing/2014/main" id="{426F83B4-3E4C-F5EA-2402-AFEC105755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803534" cy="1803534"/>
          </a:xfrm>
          <a:prstGeom prst="rect">
            <a:avLst/>
          </a:prstGeom>
        </p:spPr>
      </p:pic>
    </p:spTree>
    <p:extLst>
      <p:ext uri="{BB962C8B-B14F-4D97-AF65-F5344CB8AC3E}">
        <p14:creationId xmlns:p14="http://schemas.microsoft.com/office/powerpoint/2010/main" val="361850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ed question mark and green rectangles&#10;&#10;Description automatically generated with low confidence">
            <a:extLst>
              <a:ext uri="{FF2B5EF4-FFF2-40B4-BE49-F238E27FC236}">
                <a16:creationId xmlns:a16="http://schemas.microsoft.com/office/drawing/2014/main" id="{05EFB213-A881-6F12-D56D-9130294239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098" y="3699643"/>
            <a:ext cx="2841221" cy="1566739"/>
          </a:xfrm>
          <a:prstGeom prst="rect">
            <a:avLst/>
          </a:prstGeom>
        </p:spPr>
      </p:pic>
      <p:sp>
        <p:nvSpPr>
          <p:cNvPr id="16" name="TextBox 15">
            <a:extLst>
              <a:ext uri="{FF2B5EF4-FFF2-40B4-BE49-F238E27FC236}">
                <a16:creationId xmlns:a16="http://schemas.microsoft.com/office/drawing/2014/main" id="{D1B7E839-B51E-0E4E-87C5-17BD4208F406}"/>
              </a:ext>
            </a:extLst>
          </p:cNvPr>
          <p:cNvSpPr txBox="1"/>
          <p:nvPr/>
        </p:nvSpPr>
        <p:spPr>
          <a:xfrm>
            <a:off x="350874" y="5173771"/>
            <a:ext cx="11589489" cy="1566739"/>
          </a:xfrm>
          <a:prstGeom prst="rect">
            <a:avLst/>
          </a:prstGeom>
          <a:solidFill>
            <a:schemeClr val="bg1"/>
          </a:solidFill>
          <a:ln w="63500">
            <a:solidFill>
              <a:srgbClr val="FF0000"/>
            </a:solidFill>
          </a:ln>
        </p:spPr>
        <p:txBody>
          <a:bodyPr wrap="square" rtlCol="0">
            <a:noAutofit/>
          </a:bodyPr>
          <a:lstStyle/>
          <a:p>
            <a:pPr algn="ctr"/>
            <a:r>
              <a:rPr lang="en-US" sz="3600">
                <a:ln>
                  <a:solidFill>
                    <a:schemeClr val="accent1"/>
                  </a:solidFill>
                </a:ln>
                <a:solidFill>
                  <a:srgbClr val="FF0000"/>
                </a:solidFill>
                <a:latin typeface="Arial Rounded MT Bold" panose="020F0704030504030204" pitchFamily="34" charset="0"/>
                <a:cs typeface="Aharoni" panose="020B0604020202020204" pitchFamily="2" charset="-79"/>
              </a:rPr>
              <a:t>Q 4 of 7  </a:t>
            </a:r>
            <a:r>
              <a:rPr lang="en-US" sz="3600">
                <a:ln>
                  <a:solidFill>
                    <a:schemeClr val="accent1"/>
                  </a:solidFill>
                </a:ln>
                <a:latin typeface="Arial Rounded MT Bold" panose="020F0704030504030204" pitchFamily="34" charset="0"/>
                <a:cs typeface="Aharoni" panose="020B0604020202020204" pitchFamily="2" charset="-79"/>
              </a:rPr>
              <a:t>Do You Like The Ever </a:t>
            </a:r>
            <a:r>
              <a:rPr lang="en-US" sz="3600">
                <a:ln>
                  <a:solidFill>
                    <a:schemeClr val="accent1"/>
                  </a:solidFill>
                </a:ln>
                <a:solidFill>
                  <a:srgbClr val="FF0000"/>
                </a:solidFill>
                <a:latin typeface="Arial Rounded MT Bold" panose="020F0704030504030204" pitchFamily="34" charset="0"/>
                <a:cs typeface="Aharoni" panose="020B0604020202020204" pitchFamily="2" charset="-79"/>
              </a:rPr>
              <a:t>Increasing Cost Of Food &amp; Restaurant Supplies</a:t>
            </a:r>
            <a:r>
              <a:rPr lang="en-US" sz="3600">
                <a:ln>
                  <a:solidFill>
                    <a:schemeClr val="accent1"/>
                  </a:solidFill>
                </a:ln>
                <a:latin typeface="Arial Rounded MT Bold" panose="020F0704030504030204" pitchFamily="34" charset="0"/>
                <a:cs typeface="Aharoni" panose="020B0604020202020204" pitchFamily="2" charset="-79"/>
              </a:rPr>
              <a:t>?</a:t>
            </a:r>
          </a:p>
        </p:txBody>
      </p:sp>
      <p:pic>
        <p:nvPicPr>
          <p:cNvPr id="9218" name="Picture 2" descr="Increasing food prices gradient linear vector icon. Price inflation.  Economical issue. Food insecurity, hunger reason. Thin line color symbol.  Modern style pictogram. Vector isolated outline drawing 5648427 Vector Art  at Vecteezy">
            <a:extLst>
              <a:ext uri="{FF2B5EF4-FFF2-40B4-BE49-F238E27FC236}">
                <a16:creationId xmlns:a16="http://schemas.microsoft.com/office/drawing/2014/main" id="{CD18A609-F615-91A9-D01D-2E41220735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540" t="11288" r="10085" b="10819"/>
          <a:stretch/>
        </p:blipFill>
        <p:spPr bwMode="auto">
          <a:xfrm>
            <a:off x="1374350" y="1468517"/>
            <a:ext cx="1748167" cy="1737442"/>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780+ Cost Of Living Icon Illustrations, Royalty-Free Vector Graphics &amp; Clip  Art - iStock">
            <a:extLst>
              <a:ext uri="{FF2B5EF4-FFF2-40B4-BE49-F238E27FC236}">
                <a16:creationId xmlns:a16="http://schemas.microsoft.com/office/drawing/2014/main" id="{EBD18671-48C5-4EB1-999C-B77ED24C5E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01" t="9498" r="4086" b="7985"/>
          <a:stretch/>
        </p:blipFill>
        <p:spPr bwMode="auto">
          <a:xfrm>
            <a:off x="2665513" y="3260295"/>
            <a:ext cx="1962693" cy="1813311"/>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Restaurant Review - Grub Street">
            <a:extLst>
              <a:ext uri="{FF2B5EF4-FFF2-40B4-BE49-F238E27FC236}">
                <a16:creationId xmlns:a16="http://schemas.microsoft.com/office/drawing/2014/main" id="{BDF58579-758A-92C0-86A5-AA64127FC9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0205" y="5858"/>
            <a:ext cx="4081795" cy="2723427"/>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Food Collage. Many Image &amp; Photo (Free Trial) | Bigstock">
            <a:extLst>
              <a:ext uri="{FF2B5EF4-FFF2-40B4-BE49-F238E27FC236}">
                <a16:creationId xmlns:a16="http://schemas.microsoft.com/office/drawing/2014/main" id="{6B23235B-15D0-4F0C-82FD-F778781BE00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941"/>
          <a:stretch/>
        </p:blipFill>
        <p:spPr bwMode="auto">
          <a:xfrm>
            <a:off x="9806162" y="2729285"/>
            <a:ext cx="2329628" cy="23161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CD44C9E-6A14-3BE5-4EC2-15942A935656}"/>
              </a:ext>
            </a:extLst>
          </p:cNvPr>
          <p:cNvGrpSpPr/>
          <p:nvPr/>
        </p:nvGrpSpPr>
        <p:grpSpPr>
          <a:xfrm>
            <a:off x="7563796" y="3046786"/>
            <a:ext cx="2186156" cy="1951977"/>
            <a:chOff x="6686550" y="1515651"/>
            <a:chExt cx="2289008" cy="1349469"/>
          </a:xfrm>
        </p:grpSpPr>
        <p:pic>
          <p:nvPicPr>
            <p:cNvPr id="3" name="Picture 2">
              <a:extLst>
                <a:ext uri="{FF2B5EF4-FFF2-40B4-BE49-F238E27FC236}">
                  <a16:creationId xmlns:a16="http://schemas.microsoft.com/office/drawing/2014/main" id="{429989F6-BE44-BC7B-E4F2-AAA58FDD0F83}"/>
                </a:ext>
              </a:extLst>
            </p:cNvPr>
            <p:cNvPicPr>
              <a:picLocks noChangeAspect="1"/>
            </p:cNvPicPr>
            <p:nvPr/>
          </p:nvPicPr>
          <p:blipFill rotWithShape="1">
            <a:blip r:embed="rId8"/>
            <a:srcRect l="82878" t="33527" r="11076" b="54855"/>
            <a:stretch/>
          </p:blipFill>
          <p:spPr>
            <a:xfrm>
              <a:off x="6686550" y="1515651"/>
              <a:ext cx="2289008" cy="1349469"/>
            </a:xfrm>
            <a:prstGeom prst="rect">
              <a:avLst/>
            </a:prstGeom>
          </p:spPr>
        </p:pic>
        <p:sp>
          <p:nvSpPr>
            <p:cNvPr id="4" name="TextBox 3">
              <a:extLst>
                <a:ext uri="{FF2B5EF4-FFF2-40B4-BE49-F238E27FC236}">
                  <a16:creationId xmlns:a16="http://schemas.microsoft.com/office/drawing/2014/main" id="{D01DCB0F-EFAA-D937-0574-9B1699638AE9}"/>
                </a:ext>
              </a:extLst>
            </p:cNvPr>
            <p:cNvSpPr txBox="1"/>
            <p:nvPr/>
          </p:nvSpPr>
          <p:spPr>
            <a:xfrm>
              <a:off x="6686550" y="1836088"/>
              <a:ext cx="171450" cy="708593"/>
            </a:xfrm>
            <a:prstGeom prst="rect">
              <a:avLst/>
            </a:prstGeom>
            <a:solidFill>
              <a:schemeClr val="bg1"/>
            </a:solidFill>
          </p:spPr>
          <p:txBody>
            <a:bodyPr wrap="square" rtlCol="0">
              <a:spAutoFit/>
            </a:bodyPr>
            <a:lstStyle/>
            <a:p>
              <a:endParaRPr lang="en-US"/>
            </a:p>
          </p:txBody>
        </p:sp>
      </p:grpSp>
      <p:pic>
        <p:nvPicPr>
          <p:cNvPr id="9228" name="Picture 12" descr="2,800+ Rising Food Prices Stock Photos, Pictures &amp; Royalty-Free Images -  iStock | Inflation">
            <a:extLst>
              <a:ext uri="{FF2B5EF4-FFF2-40B4-BE49-F238E27FC236}">
                <a16:creationId xmlns:a16="http://schemas.microsoft.com/office/drawing/2014/main" id="{1400517E-F852-8603-5561-1BDF68FD19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7215" y="0"/>
            <a:ext cx="4866780" cy="2918478"/>
          </a:xfrm>
          <a:prstGeom prst="rect">
            <a:avLst/>
          </a:prstGeom>
          <a:noFill/>
          <a:extLst>
            <a:ext uri="{909E8E84-426E-40DD-AFC4-6F175D3DCCD1}">
              <a14:hiddenFill xmlns:a14="http://schemas.microsoft.com/office/drawing/2010/main">
                <a:solidFill>
                  <a:srgbClr val="FFFFFF"/>
                </a:solidFill>
              </a14:hiddenFill>
            </a:ext>
          </a:extLst>
        </p:spPr>
      </p:pic>
      <p:pic>
        <p:nvPicPr>
          <p:cNvPr id="9230" name="Picture 14" descr="Food Prices Archives - Mobile Cuisine | Food Truck, Pop Up &amp; Street Food  Coverage">
            <a:extLst>
              <a:ext uri="{FF2B5EF4-FFF2-40B4-BE49-F238E27FC236}">
                <a16:creationId xmlns:a16="http://schemas.microsoft.com/office/drawing/2014/main" id="{2F90A45B-23EB-07BF-E3CE-F1542D96E9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6947" y="3260295"/>
            <a:ext cx="1834057" cy="183405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igh Cost Icon Images – Browse 5,148 Stock Photos, Vectors, and Video |  Adobe Stock">
            <a:extLst>
              <a:ext uri="{FF2B5EF4-FFF2-40B4-BE49-F238E27FC236}">
                <a16:creationId xmlns:a16="http://schemas.microsoft.com/office/drawing/2014/main" id="{615A24DC-B98F-2A92-2E83-CD69125BD2D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1953" t="13750" r="11953" b="14932"/>
          <a:stretch/>
        </p:blipFill>
        <p:spPr bwMode="auto">
          <a:xfrm>
            <a:off x="7434432" y="2978473"/>
            <a:ext cx="1109193" cy="954702"/>
          </a:xfrm>
          <a:prstGeom prst="rect">
            <a:avLst/>
          </a:prstGeom>
          <a:noFill/>
          <a:extLst>
            <a:ext uri="{909E8E84-426E-40DD-AFC4-6F175D3DCCD1}">
              <a14:hiddenFill xmlns:a14="http://schemas.microsoft.com/office/drawing/2010/main">
                <a:solidFill>
                  <a:srgbClr val="FFFFFF"/>
                </a:solidFill>
              </a14:hiddenFill>
            </a:ext>
          </a:extLst>
        </p:spPr>
      </p:pic>
      <p:pic>
        <p:nvPicPr>
          <p:cNvPr id="9232" name="Picture 16" descr="US Foods - Home | Facebook">
            <a:extLst>
              <a:ext uri="{FF2B5EF4-FFF2-40B4-BE49-F238E27FC236}">
                <a16:creationId xmlns:a16="http://schemas.microsoft.com/office/drawing/2014/main" id="{C59D64AE-FE79-E30B-C915-AC6719220F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28206" y="2932176"/>
            <a:ext cx="736048" cy="736048"/>
          </a:xfrm>
          <a:prstGeom prst="rect">
            <a:avLst/>
          </a:prstGeom>
          <a:noFill/>
          <a:extLst>
            <a:ext uri="{909E8E84-426E-40DD-AFC4-6F175D3DCCD1}">
              <a14:hiddenFill xmlns:a14="http://schemas.microsoft.com/office/drawing/2010/main">
                <a:solidFill>
                  <a:srgbClr val="FFFFFF"/>
                </a:solidFill>
              </a14:hiddenFill>
            </a:ext>
          </a:extLst>
        </p:spPr>
      </p:pic>
      <p:pic>
        <p:nvPicPr>
          <p:cNvPr id="9234" name="Picture 18" descr="Sysco | Wholesale Restaurant Food Distributor">
            <a:extLst>
              <a:ext uri="{FF2B5EF4-FFF2-40B4-BE49-F238E27FC236}">
                <a16:creationId xmlns:a16="http://schemas.microsoft.com/office/drawing/2014/main" id="{2652CEDC-35F2-A4AB-5FB1-90E123C5963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4055" y="2907489"/>
            <a:ext cx="1217050" cy="602802"/>
          </a:xfrm>
          <a:prstGeom prst="rect">
            <a:avLst/>
          </a:prstGeom>
          <a:noFill/>
          <a:extLst>
            <a:ext uri="{909E8E84-426E-40DD-AFC4-6F175D3DCCD1}">
              <a14:hiddenFill xmlns:a14="http://schemas.microsoft.com/office/drawing/2010/main">
                <a:solidFill>
                  <a:srgbClr val="FFFFFF"/>
                </a:solidFill>
              </a14:hiddenFill>
            </a:ext>
          </a:extLst>
        </p:spPr>
      </p:pic>
      <p:pic>
        <p:nvPicPr>
          <p:cNvPr id="9236" name="Picture 20" descr="Performance Food Group Company Releases 2022 Environmental, Social and  Governance Report - Perishable News">
            <a:extLst>
              <a:ext uri="{FF2B5EF4-FFF2-40B4-BE49-F238E27FC236}">
                <a16:creationId xmlns:a16="http://schemas.microsoft.com/office/drawing/2014/main" id="{527A5790-D98C-C705-EDFD-A17946BCDF44}"/>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5894" t="22514" r="8637" b="28533"/>
          <a:stretch/>
        </p:blipFill>
        <p:spPr bwMode="auto">
          <a:xfrm>
            <a:off x="6413061" y="3345300"/>
            <a:ext cx="981814" cy="423388"/>
          </a:xfrm>
          <a:prstGeom prst="rect">
            <a:avLst/>
          </a:prstGeom>
          <a:noFill/>
          <a:extLst>
            <a:ext uri="{909E8E84-426E-40DD-AFC4-6F175D3DCCD1}">
              <a14:hiddenFill xmlns:a14="http://schemas.microsoft.com/office/drawing/2010/main">
                <a:solidFill>
                  <a:srgbClr val="FFFFFF"/>
                </a:solidFill>
              </a14:hiddenFill>
            </a:ext>
          </a:extLst>
        </p:spPr>
      </p:pic>
      <p:pic>
        <p:nvPicPr>
          <p:cNvPr id="9242" name="Picture 26" descr="About | McLANE COMPANY, INC. | Boldly Leading the Way">
            <a:extLst>
              <a:ext uri="{FF2B5EF4-FFF2-40B4-BE49-F238E27FC236}">
                <a16:creationId xmlns:a16="http://schemas.microsoft.com/office/drawing/2014/main" id="{471D814B-C830-ABCC-7707-E90CA95084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80523" y="3005185"/>
            <a:ext cx="911347" cy="339279"/>
          </a:xfrm>
          <a:prstGeom prst="rect">
            <a:avLst/>
          </a:prstGeom>
          <a:noFill/>
          <a:extLst>
            <a:ext uri="{909E8E84-426E-40DD-AFC4-6F175D3DCCD1}">
              <a14:hiddenFill xmlns:a14="http://schemas.microsoft.com/office/drawing/2010/main">
                <a:solidFill>
                  <a:srgbClr val="FFFFFF"/>
                </a:solidFill>
              </a14:hiddenFill>
            </a:ext>
          </a:extLst>
        </p:spPr>
      </p:pic>
      <p:pic>
        <p:nvPicPr>
          <p:cNvPr id="9244" name="Picture 28" descr="Gordon Food Service - Wikipedia">
            <a:extLst>
              <a:ext uri="{FF2B5EF4-FFF2-40B4-BE49-F238E27FC236}">
                <a16:creationId xmlns:a16="http://schemas.microsoft.com/office/drawing/2014/main" id="{7E5565C6-FF46-E846-822C-08A7DC8533A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6778" y="3453154"/>
            <a:ext cx="700034" cy="2321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staurant logo with a chef hat and spoon&#10;&#10;Description automatically generated">
            <a:extLst>
              <a:ext uri="{FF2B5EF4-FFF2-40B4-BE49-F238E27FC236}">
                <a16:creationId xmlns:a16="http://schemas.microsoft.com/office/drawing/2014/main" id="{2661CE8C-2316-D3F4-36D8-662E773982A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1803534" cy="1803534"/>
          </a:xfrm>
          <a:prstGeom prst="rect">
            <a:avLst/>
          </a:prstGeom>
        </p:spPr>
      </p:pic>
    </p:spTree>
    <p:extLst>
      <p:ext uri="{BB962C8B-B14F-4D97-AF65-F5344CB8AC3E}">
        <p14:creationId xmlns:p14="http://schemas.microsoft.com/office/powerpoint/2010/main" val="256155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34142</TotalTime>
  <Words>10333</Words>
  <Application>Microsoft Office PowerPoint</Application>
  <PresentationFormat>Widescreen</PresentationFormat>
  <Paragraphs>1684</Paragraphs>
  <Slides>55</Slides>
  <Notes>55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Aharoni</vt:lpstr>
      <vt:lpstr>Arial</vt:lpstr>
      <vt:lpstr>Arial Rounded MT Bold</vt:lpstr>
      <vt:lpstr>Calibri</vt:lpstr>
      <vt:lpstr>Calibri Light</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Huetter</dc:creator>
  <cp:lastModifiedBy>Corey Huetter</cp:lastModifiedBy>
  <cp:revision>5</cp:revision>
  <dcterms:created xsi:type="dcterms:W3CDTF">2023-03-18T12:37:17Z</dcterms:created>
  <dcterms:modified xsi:type="dcterms:W3CDTF">2024-05-14T23:55:03Z</dcterms:modified>
</cp:coreProperties>
</file>